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57" r:id="rId1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ovanny Jacob" initials="GJ" lastIdx="1" clrIdx="0">
    <p:extLst>
      <p:ext uri="{19B8F6BF-5375-455C-9EA6-DF929625EA0E}">
        <p15:presenceInfo xmlns:p15="http://schemas.microsoft.com/office/powerpoint/2012/main" userId="4e2c3b7ec3214df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A93E"/>
    <a:srgbClr val="182945"/>
    <a:srgbClr val="336699"/>
    <a:srgbClr val="FFDF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7-21T11:36:37.920" idx="1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A751F8-9EB1-A3E2-0A42-1D19F4FF20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FC4CA3-31E0-2EEB-0995-A09319FDC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06DFB6-839A-E049-2407-D3D28D898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2C77-75E2-4BDF-BB01-3749DFA0CD43}" type="datetimeFigureOut">
              <a:rPr lang="es-EC" smtClean="0"/>
              <a:t>14/7/2026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531306-1B2F-BE85-53F2-A969CB574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A65CED-14C6-24B7-0E96-8AB858B62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2A3A-85BE-4CFA-A25D-CD27B3C83D0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8088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D150DF-749F-69BE-9D4F-C6EE0F800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EB675C-F168-4840-0F56-42EF84FD2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A78337-DFD2-EFB6-76CF-3E382FCB9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2C77-75E2-4BDF-BB01-3749DFA0CD43}" type="datetimeFigureOut">
              <a:rPr lang="es-EC" smtClean="0"/>
              <a:t>14/7/2026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0BD5D2-6878-3BB2-88DC-882736E1D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7B196E-54E7-29F9-59B8-AAAC15958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2A3A-85BE-4CFA-A25D-CD27B3C83D0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76123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9A2C23-0396-D9F1-A5D1-5A53605C1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8B17BC-0A87-864E-A658-2730B87A0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B4DBF1-4C70-B6EE-3552-9A437866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2C77-75E2-4BDF-BB01-3749DFA0CD43}" type="datetimeFigureOut">
              <a:rPr lang="es-EC" smtClean="0"/>
              <a:t>14/7/2026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6DDEB4-B57B-42D8-6A37-9F2A19660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B8BB7D-0E45-4DAC-20F3-53B47B562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2A3A-85BE-4CFA-A25D-CD27B3C83D0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11130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3EC762-33F5-8D11-5188-F7988380A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706F8E-D8B6-A1A2-4331-35B59C44F9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C7B8D99-DF94-D950-C0FA-E85EE0097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93D171-882B-EEC4-1C4A-0D97DAA51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2C77-75E2-4BDF-BB01-3749DFA0CD43}" type="datetimeFigureOut">
              <a:rPr lang="es-EC" smtClean="0"/>
              <a:t>14/7/2026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911974-EE2A-25EB-995B-F3544C56A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0A42E41-7BE3-20F3-A68B-D2CC3B687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2A3A-85BE-4CFA-A25D-CD27B3C83D0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48564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171726-29B5-AB42-6976-6BB28F9E9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E14A58-FFB4-7CC0-CB0C-016CAE545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AD1D56-7C3C-6FB0-354F-9AB3EEC2C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A4917C3-757D-CF1F-8BF6-7890BB31CE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40FA7CD-9029-8183-DAA1-C970B09EB7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FAA092D-CDBF-A15B-8494-9991F59BB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2C77-75E2-4BDF-BB01-3749DFA0CD43}" type="datetimeFigureOut">
              <a:rPr lang="es-EC" smtClean="0"/>
              <a:t>14/7/2026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D7439B9-E151-EA1E-6AB8-C0A1C2B11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0005C0-CDBA-6CA5-4345-46B24D861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2A3A-85BE-4CFA-A25D-CD27B3C83D0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38952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3AD1E9-DFD4-7051-9801-E75C03388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65D27E2-ED6B-26EB-5089-006E69EEC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2C77-75E2-4BDF-BB01-3749DFA0CD43}" type="datetimeFigureOut">
              <a:rPr lang="es-EC" smtClean="0"/>
              <a:t>14/7/2026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F97C68F-2C38-D0AE-2B49-2E5A4D7E5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68BA991-0FAF-1A3C-F813-B28A47F62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2A3A-85BE-4CFA-A25D-CD27B3C83D0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5657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35394D7-700C-8EC9-0178-48B8C919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2C77-75E2-4BDF-BB01-3749DFA0CD43}" type="datetimeFigureOut">
              <a:rPr lang="es-EC" smtClean="0"/>
              <a:t>14/7/2026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1315FED-6534-D9E3-B4E3-415C5FE66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E450A32-0347-42B1-7558-C72BB4DB1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2A3A-85BE-4CFA-A25D-CD27B3C83D0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96402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4676DE-422C-C261-80F5-DB1E003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D91F66-BF47-1F30-27A0-A921BBF8B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17FE5F-6715-A299-9CCC-A3AB4F746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C9D4EB-17AF-37B8-DB78-FEA0F6CF7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2C77-75E2-4BDF-BB01-3749DFA0CD43}" type="datetimeFigureOut">
              <a:rPr lang="es-EC" smtClean="0"/>
              <a:t>14/7/2026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2DBE17-78C7-6014-5805-ADD7DEF04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56F9DF-A732-5943-E2EA-F482FD5C0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2A3A-85BE-4CFA-A25D-CD27B3C83D0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26042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36C4CD-5976-E0D6-40F5-3365D60C8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435089-3518-5910-1FD8-DF3DFC1104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21BC30D-DF3D-7035-EC12-A31FBCA20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B44C57-626C-B137-3CE1-12E05AFBB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2C77-75E2-4BDF-BB01-3749DFA0CD43}" type="datetimeFigureOut">
              <a:rPr lang="es-EC" smtClean="0"/>
              <a:t>14/7/2026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B3AEEF-B15B-478C-6D22-07EEBF33C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2B08CE-D172-5616-69D9-EA6F54FC0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2A3A-85BE-4CFA-A25D-CD27B3C83D0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6387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5F3309-43E3-4390-4015-1BF7A316D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A4ACBC-3CC0-CFE3-AEE1-0F8D71493C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0121A1-CA14-E8D4-F06C-B6E9464A0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2C77-75E2-4BDF-BB01-3749DFA0CD43}" type="datetimeFigureOut">
              <a:rPr lang="es-EC" smtClean="0"/>
              <a:t>14/7/2026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1B02A2-5C28-6F4F-0137-CB7E67B23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9E6885-E5FC-DAB2-3837-370869DA6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2A3A-85BE-4CFA-A25D-CD27B3C83D0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2094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B948274-753E-B9D5-E64F-533B2C6216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F43E796-25D4-785C-EAA1-FC5C77F93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E742AB-896E-223B-6629-7057E28BE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02C77-75E2-4BDF-BB01-3749DFA0CD43}" type="datetimeFigureOut">
              <a:rPr lang="es-EC" smtClean="0"/>
              <a:t>14/7/2026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DB0F41-0E9B-568C-9075-8AB95285D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01BEF8-37F5-0F74-794F-2B3A81377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F2A3A-85BE-4CFA-A25D-CD27B3C83D0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4478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076DA3D-E013-5FE2-774A-EEAC9D677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12C425-1DF8-264B-7471-42FFA561D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2F7932-2382-EFB6-D07F-92BAEC012C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02C77-75E2-4BDF-BB01-3749DFA0CD43}" type="datetimeFigureOut">
              <a:rPr lang="es-EC" smtClean="0"/>
              <a:t>14/7/2026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427CB8-B009-113F-A326-6EAC45A50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AF3502-E1BF-902A-C279-AF10D0E79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F2A3A-85BE-4CFA-A25D-CD27B3C83D0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91665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Patrón de fondo&#10;&#10;Descripción generada automáticamente">
            <a:extLst>
              <a:ext uri="{FF2B5EF4-FFF2-40B4-BE49-F238E27FC236}">
                <a16:creationId xmlns:a16="http://schemas.microsoft.com/office/drawing/2014/main" id="{361353C7-7B62-CE78-A445-83896E97E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396DA11-FE51-F039-A92B-3C696A6221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itular">
            <a:extLst>
              <a:ext uri="{FF2B5EF4-FFF2-40B4-BE49-F238E27FC236}">
                <a16:creationId xmlns:a16="http://schemas.microsoft.com/office/drawing/2014/main" id="{3691F46B-4F95-0145-B44B-72BA5989A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836" y="1253804"/>
            <a:ext cx="9144000" cy="2387600"/>
          </a:xfrm>
        </p:spPr>
        <p:txBody>
          <a:bodyPr/>
          <a:lstStyle/>
          <a:p>
            <a:pPr algn="l"/>
            <a:r>
              <a:rPr lang="es-ES" b="1" dirty="0">
                <a:solidFill>
                  <a:schemeClr val="bg1"/>
                </a:solidFill>
              </a:rPr>
              <a:t>TÍTULO DE LA EXPOSICIÓN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88B1C40-EBC9-37B3-DECA-00C51A99D6BB}"/>
              </a:ext>
            </a:extLst>
          </p:cNvPr>
          <p:cNvSpPr/>
          <p:nvPr/>
        </p:nvSpPr>
        <p:spPr>
          <a:xfrm>
            <a:off x="756756" y="3510384"/>
            <a:ext cx="3998124" cy="469490"/>
          </a:xfrm>
          <a:prstGeom prst="rect">
            <a:avLst/>
          </a:prstGeom>
          <a:solidFill>
            <a:srgbClr val="1829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i="1" dirty="0"/>
          </a:p>
        </p:txBody>
      </p:sp>
      <p:sp>
        <p:nvSpPr>
          <p:cNvPr id="3" name="Autor">
            <a:extLst>
              <a:ext uri="{FF2B5EF4-FFF2-40B4-BE49-F238E27FC236}">
                <a16:creationId xmlns:a16="http://schemas.microsoft.com/office/drawing/2014/main" id="{6A1AD98C-71B3-F0DE-AECB-DCE1AA4B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116" y="4054020"/>
            <a:ext cx="9144000" cy="469490"/>
          </a:xfrm>
        </p:spPr>
        <p:txBody>
          <a:bodyPr/>
          <a:lstStyle/>
          <a:p>
            <a:pPr algn="l"/>
            <a:r>
              <a:rPr lang="es-ES" dirty="0">
                <a:solidFill>
                  <a:schemeClr val="bg1"/>
                </a:solidFill>
              </a:rPr>
              <a:t>Nombre del Expositor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4" name="Autor">
            <a:extLst>
              <a:ext uri="{FF2B5EF4-FFF2-40B4-BE49-F238E27FC236}">
                <a16:creationId xmlns:a16="http://schemas.microsoft.com/office/drawing/2014/main" id="{6E5E6176-4BFE-C25D-33B9-B38937140B37}"/>
              </a:ext>
            </a:extLst>
          </p:cNvPr>
          <p:cNvSpPr txBox="1">
            <a:spLocks/>
          </p:cNvSpPr>
          <p:nvPr/>
        </p:nvSpPr>
        <p:spPr>
          <a:xfrm>
            <a:off x="838036" y="3641404"/>
            <a:ext cx="4160684" cy="30565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bg1"/>
                </a:solidFill>
              </a:rPr>
              <a:t>MODALIDAD: </a:t>
            </a:r>
            <a:r>
              <a:rPr lang="es-ES" b="1" dirty="0">
                <a:solidFill>
                  <a:srgbClr val="E1A93E"/>
                </a:solidFill>
              </a:rPr>
              <a:t>ARTÍCULO CIENTÍFICO</a:t>
            </a:r>
            <a:endParaRPr lang="es-EC" b="1" dirty="0">
              <a:solidFill>
                <a:srgbClr val="E1A93E"/>
              </a:solidFill>
            </a:endParaRPr>
          </a:p>
        </p:txBody>
      </p:sp>
      <p:sp>
        <p:nvSpPr>
          <p:cNvPr id="8" name="Titular">
            <a:extLst>
              <a:ext uri="{FF2B5EF4-FFF2-40B4-BE49-F238E27FC236}">
                <a16:creationId xmlns:a16="http://schemas.microsoft.com/office/drawing/2014/main" id="{EB3489F4-4CE8-5F50-3030-58F133DCAA71}"/>
              </a:ext>
            </a:extLst>
          </p:cNvPr>
          <p:cNvSpPr txBox="1">
            <a:spLocks/>
          </p:cNvSpPr>
          <p:nvPr/>
        </p:nvSpPr>
        <p:spPr>
          <a:xfrm>
            <a:off x="716116" y="5312951"/>
            <a:ext cx="4685617" cy="11602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000" dirty="0">
                <a:solidFill>
                  <a:schemeClr val="bg1"/>
                </a:solidFill>
              </a:rPr>
              <a:t>Maestría / Doctorado en</a:t>
            </a:r>
          </a:p>
          <a:p>
            <a:pPr algn="l"/>
            <a:r>
              <a:rPr lang="es-ES" sz="2800" b="1" dirty="0">
                <a:solidFill>
                  <a:schemeClr val="bg1"/>
                </a:solidFill>
              </a:rPr>
              <a:t>Nombre del Programa</a:t>
            </a:r>
            <a:endParaRPr lang="es-EC" sz="2800" b="1" dirty="0">
              <a:solidFill>
                <a:schemeClr val="bg1"/>
              </a:solidFill>
            </a:endParaRPr>
          </a:p>
        </p:txBody>
      </p:sp>
      <p:pic>
        <p:nvPicPr>
          <p:cNvPr id="15" name="Imagen 14" descr="Icono&#10;&#10;Descripción generada automáticamente">
            <a:extLst>
              <a:ext uri="{FF2B5EF4-FFF2-40B4-BE49-F238E27FC236}">
                <a16:creationId xmlns:a16="http://schemas.microsoft.com/office/drawing/2014/main" id="{799ADEB4-F3E1-CD8E-A80F-D8B05FD93E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7944" y="4844236"/>
            <a:ext cx="335558" cy="47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31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CC1E7EE-4B40-6642-2D42-08E275B6D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491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182945"/>
                </a:solidFill>
              </a:rPr>
              <a:t>Introducción</a:t>
            </a:r>
            <a:endParaRPr lang="es-EC" b="1" dirty="0">
              <a:solidFill>
                <a:srgbClr val="182945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AB18D75-2417-543F-31FE-648E5450C43E}"/>
              </a:ext>
            </a:extLst>
          </p:cNvPr>
          <p:cNvSpPr/>
          <p:nvPr/>
        </p:nvSpPr>
        <p:spPr>
          <a:xfrm>
            <a:off x="3976688" y="1999277"/>
            <a:ext cx="4238625" cy="18000"/>
          </a:xfrm>
          <a:prstGeom prst="rect">
            <a:avLst/>
          </a:prstGeom>
          <a:solidFill>
            <a:srgbClr val="FFDF0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highlight>
                <a:srgbClr val="E1A93E"/>
              </a:highlight>
            </a:endParaRPr>
          </a:p>
        </p:txBody>
      </p:sp>
      <p:sp>
        <p:nvSpPr>
          <p:cNvPr id="47" name="Google Shape;562;p24">
            <a:extLst>
              <a:ext uri="{FF2B5EF4-FFF2-40B4-BE49-F238E27FC236}">
                <a16:creationId xmlns:a16="http://schemas.microsoft.com/office/drawing/2014/main" id="{EF8348A5-C3D4-CD54-0E70-F682E9AA5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501" y="2701510"/>
            <a:ext cx="14874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SzPts val="1500"/>
              <a:buFont typeface="Open Sans" panose="020B0606030504020204" pitchFamily="34" charset="0"/>
              <a:buNone/>
            </a:pPr>
            <a:r>
              <a:rPr lang="en-US" altLang="en-US" sz="150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Lorem ipsum dolor sit amet, consectetur adipiscing elit, </a:t>
            </a:r>
            <a:endParaRPr lang="en-US" altLang="en-US"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48" name="Google Shape;564;p24">
            <a:extLst>
              <a:ext uri="{FF2B5EF4-FFF2-40B4-BE49-F238E27FC236}">
                <a16:creationId xmlns:a16="http://schemas.microsoft.com/office/drawing/2014/main" id="{4AF02ACC-DF50-A944-1DFD-DD492B4D4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75" y="3000375"/>
            <a:ext cx="200660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5500"/>
              <a:buFont typeface="Montserrat" panose="02000505000000020004" pitchFamily="2" charset="0"/>
              <a:buNone/>
            </a:pPr>
            <a:r>
              <a:rPr lang="en-US" altLang="en-US" sz="5500" b="1" dirty="0">
                <a:latin typeface="+mj-lt"/>
                <a:sym typeface="Montserrat" panose="02000505000000020004" pitchFamily="2" charset="0"/>
              </a:rPr>
              <a:t>IDEA</a:t>
            </a:r>
            <a:endParaRPr lang="en-US" altLang="en-US" dirty="0">
              <a:latin typeface="+mj-lt"/>
            </a:endParaRPr>
          </a:p>
        </p:txBody>
      </p:sp>
      <p:sp>
        <p:nvSpPr>
          <p:cNvPr id="49" name="Google Shape;565;p24">
            <a:extLst>
              <a:ext uri="{FF2B5EF4-FFF2-40B4-BE49-F238E27FC236}">
                <a16:creationId xmlns:a16="http://schemas.microsoft.com/office/drawing/2014/main" id="{DDBC05D3-4C2E-5C4D-8533-C0AC3929B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8163" y="2280822"/>
            <a:ext cx="13938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282828"/>
              </a:buClr>
              <a:buSzPts val="2400"/>
              <a:buFont typeface="Open Sans Semibold" panose="020B0706030804020204" pitchFamily="34" charset="0"/>
              <a:buNone/>
            </a:pPr>
            <a:r>
              <a:rPr lang="en-US" altLang="en-US" sz="2400" b="1" dirty="0" err="1">
                <a:solidFill>
                  <a:srgbClr val="282828"/>
                </a:solidFill>
                <a:latin typeface="+mj-lt"/>
                <a:cs typeface="Open Sans Semibold" panose="020B0706030804020204" pitchFamily="34" charset="0"/>
                <a:sym typeface="Open Sans Semibold" panose="020B0706030804020204" pitchFamily="34" charset="0"/>
              </a:rPr>
              <a:t>Normas</a:t>
            </a:r>
            <a:endParaRPr lang="en-US" altLang="en-US" dirty="0">
              <a:latin typeface="+mj-lt"/>
              <a:cs typeface="Open Sans Semibold" panose="020B0706030804020204" pitchFamily="34" charset="0"/>
            </a:endParaRPr>
          </a:p>
        </p:txBody>
      </p:sp>
      <p:sp>
        <p:nvSpPr>
          <p:cNvPr id="50" name="Google Shape;566;p24">
            <a:extLst>
              <a:ext uri="{FF2B5EF4-FFF2-40B4-BE49-F238E27FC236}">
                <a16:creationId xmlns:a16="http://schemas.microsoft.com/office/drawing/2014/main" id="{22A9A7DB-6BD5-4A8B-E266-58B48BD7B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9424" y="4187186"/>
            <a:ext cx="1522414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282828"/>
              </a:buClr>
              <a:buSzPts val="2400"/>
              <a:buFont typeface="Open Sans Semibold" panose="020B0706030804020204" pitchFamily="34" charset="0"/>
              <a:buNone/>
            </a:pPr>
            <a:r>
              <a:rPr lang="en-US" altLang="en-US" sz="2400" b="1" dirty="0">
                <a:solidFill>
                  <a:srgbClr val="282828"/>
                </a:solidFill>
                <a:latin typeface="+mj-lt"/>
                <a:cs typeface="Open Sans Semibold" panose="020B0706030804020204" pitchFamily="34" charset="0"/>
                <a:sym typeface="Open Sans Semibold" panose="020B0706030804020204" pitchFamily="34" charset="0"/>
              </a:rPr>
              <a:t>TITULO D</a:t>
            </a:r>
            <a:endParaRPr lang="en-US" altLang="en-US" dirty="0">
              <a:latin typeface="+mj-lt"/>
              <a:cs typeface="Open Sans Semibold" panose="020B0706030804020204" pitchFamily="34" charset="0"/>
            </a:endParaRPr>
          </a:p>
        </p:txBody>
      </p:sp>
      <p:sp>
        <p:nvSpPr>
          <p:cNvPr id="51" name="Google Shape;567;p24">
            <a:extLst>
              <a:ext uri="{FF2B5EF4-FFF2-40B4-BE49-F238E27FC236}">
                <a16:creationId xmlns:a16="http://schemas.microsoft.com/office/drawing/2014/main" id="{49FA3D08-E302-BC21-B590-433B824BE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519" y="2282092"/>
            <a:ext cx="138537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282828"/>
              </a:buClr>
              <a:buSzPts val="2400"/>
              <a:buFont typeface="Open Sans Semibold" panose="020B0706030804020204" pitchFamily="34" charset="0"/>
              <a:buNone/>
            </a:pPr>
            <a:r>
              <a:rPr lang="en-US" altLang="en-US" sz="2400" b="1" dirty="0" err="1">
                <a:solidFill>
                  <a:srgbClr val="282828"/>
                </a:solidFill>
                <a:latin typeface="+mj-lt"/>
                <a:cs typeface="Open Sans Semibold" panose="020B0706030804020204" pitchFamily="34" charset="0"/>
                <a:sym typeface="Open Sans Semibold" panose="020B0706030804020204" pitchFamily="34" charset="0"/>
              </a:rPr>
              <a:t>Empresa</a:t>
            </a:r>
            <a:endParaRPr lang="en-US" altLang="en-US" dirty="0">
              <a:latin typeface="+mj-lt"/>
              <a:cs typeface="Open Sans Semibold" panose="020B0706030804020204" pitchFamily="34" charset="0"/>
            </a:endParaRPr>
          </a:p>
        </p:txBody>
      </p:sp>
      <p:sp>
        <p:nvSpPr>
          <p:cNvPr id="52" name="Google Shape;568;p24">
            <a:extLst>
              <a:ext uri="{FF2B5EF4-FFF2-40B4-BE49-F238E27FC236}">
                <a16:creationId xmlns:a16="http://schemas.microsoft.com/office/drawing/2014/main" id="{089F8998-0998-F8B1-253D-D5C20F920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518" y="4224895"/>
            <a:ext cx="138219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282828"/>
              </a:buClr>
              <a:buSzPts val="2400"/>
              <a:buFont typeface="Open Sans Semibold" panose="020B0706030804020204" pitchFamily="34" charset="0"/>
              <a:buNone/>
            </a:pPr>
            <a:r>
              <a:rPr lang="en-US" altLang="en-US" sz="2400" b="1" dirty="0">
                <a:solidFill>
                  <a:srgbClr val="282828"/>
                </a:solidFill>
                <a:latin typeface="+mj-lt"/>
                <a:cs typeface="Open Sans Semibold" panose="020B0706030804020204" pitchFamily="34" charset="0"/>
                <a:sym typeface="Open Sans Semibold" panose="020B0706030804020204" pitchFamily="34" charset="0"/>
              </a:rPr>
              <a:t>Base</a:t>
            </a:r>
            <a:endParaRPr lang="en-US" altLang="en-US" dirty="0">
              <a:latin typeface="+mj-lt"/>
              <a:cs typeface="Open Sans Semibold" panose="020B0706030804020204" pitchFamily="34" charset="0"/>
            </a:endParaRPr>
          </a:p>
        </p:txBody>
      </p:sp>
      <p:sp>
        <p:nvSpPr>
          <p:cNvPr id="53" name="Google Shape;569;p24">
            <a:extLst>
              <a:ext uri="{FF2B5EF4-FFF2-40B4-BE49-F238E27FC236}">
                <a16:creationId xmlns:a16="http://schemas.microsoft.com/office/drawing/2014/main" id="{CCA3695F-6A4B-2997-0994-AF79EE30C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5763" y="4614223"/>
            <a:ext cx="14874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SzPts val="1500"/>
              <a:buFont typeface="Open Sans" panose="020B0606030504020204" pitchFamily="34" charset="0"/>
              <a:buNone/>
            </a:pPr>
            <a:r>
              <a:rPr lang="en-US" altLang="en-US" sz="150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Lorem ipsum dolor sit amet, consectetur adipiscing elit, </a:t>
            </a:r>
            <a:endParaRPr lang="en-US" altLang="en-US"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54" name="Google Shape;570;p24">
            <a:extLst>
              <a:ext uri="{FF2B5EF4-FFF2-40B4-BE49-F238E27FC236}">
                <a16:creationId xmlns:a16="http://schemas.microsoft.com/office/drawing/2014/main" id="{EFE71F12-8733-5D59-3287-7B0ADB96E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7163" y="2651980"/>
            <a:ext cx="14859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hangingPunct="1">
              <a:buSzPts val="1500"/>
              <a:buFont typeface="Open Sans" panose="020B0606030504020204" pitchFamily="34" charset="0"/>
              <a:buNone/>
            </a:pPr>
            <a:r>
              <a:rPr lang="en-US" altLang="en-US" sz="150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Lorem ipsum dolor sit amet, consectetur adipiscing elit, </a:t>
            </a:r>
            <a:endParaRPr lang="en-US" altLang="en-US"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55" name="Google Shape;571;p24">
            <a:extLst>
              <a:ext uri="{FF2B5EF4-FFF2-40B4-BE49-F238E27FC236}">
                <a16:creationId xmlns:a16="http://schemas.microsoft.com/office/drawing/2014/main" id="{6BE6E37A-76F6-058A-B2A9-4B67E0D38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5575" y="4601132"/>
            <a:ext cx="14874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hangingPunct="1">
              <a:buSzPts val="1500"/>
              <a:buFont typeface="Open Sans" panose="020B0606030504020204" pitchFamily="34" charset="0"/>
              <a:buNone/>
            </a:pPr>
            <a:r>
              <a:rPr lang="en-US" altLang="en-US" sz="1500" dirty="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Lorem ipsum dolor sit </a:t>
            </a:r>
            <a:r>
              <a:rPr lang="en-US" altLang="en-US" sz="1500" dirty="0" err="1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amet</a:t>
            </a:r>
            <a:r>
              <a:rPr lang="en-US" altLang="en-US" sz="1500" dirty="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, </a:t>
            </a:r>
            <a:r>
              <a:rPr lang="en-US" altLang="en-US" sz="1500" dirty="0" err="1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consectetur</a:t>
            </a:r>
            <a:r>
              <a:rPr lang="en-US" altLang="en-US" sz="1500" dirty="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 </a:t>
            </a:r>
            <a:r>
              <a:rPr lang="en-US" altLang="en-US" sz="1500" dirty="0" err="1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adipiscing</a:t>
            </a:r>
            <a:r>
              <a:rPr lang="en-US" altLang="en-US" sz="1500" dirty="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 </a:t>
            </a:r>
            <a:r>
              <a:rPr lang="en-US" altLang="en-US" sz="1500" dirty="0" err="1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elit</a:t>
            </a:r>
            <a:r>
              <a:rPr lang="en-US" altLang="en-US" sz="1500" dirty="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, </a:t>
            </a:r>
            <a:endParaRPr lang="en-US" altLang="en-US" dirty="0"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70" name="Google Shape;591;p24">
            <a:extLst>
              <a:ext uri="{FF2B5EF4-FFF2-40B4-BE49-F238E27FC236}">
                <a16:creationId xmlns:a16="http://schemas.microsoft.com/office/drawing/2014/main" id="{C59DFFFD-073B-432F-9300-98F168EA0FFB}"/>
              </a:ext>
            </a:extLst>
          </p:cNvPr>
          <p:cNvSpPr>
            <a:spLocks/>
          </p:cNvSpPr>
          <p:nvPr/>
        </p:nvSpPr>
        <p:spPr bwMode="auto">
          <a:xfrm>
            <a:off x="4529138" y="4104245"/>
            <a:ext cx="231775" cy="101600"/>
          </a:xfrm>
          <a:custGeom>
            <a:avLst/>
            <a:gdLst>
              <a:gd name="T0" fmla="*/ 2147483646 w 57"/>
              <a:gd name="T1" fmla="*/ 0 h 25"/>
              <a:gd name="T2" fmla="*/ 2147483646 w 57"/>
              <a:gd name="T3" fmla="*/ 0 h 25"/>
              <a:gd name="T4" fmla="*/ 0 w 57"/>
              <a:gd name="T5" fmla="*/ 2147483646 h 25"/>
              <a:gd name="T6" fmla="*/ 2147483646 w 57"/>
              <a:gd name="T7" fmla="*/ 2147483646 h 25"/>
              <a:gd name="T8" fmla="*/ 2147483646 w 57"/>
              <a:gd name="T9" fmla="*/ 0 h 25"/>
              <a:gd name="T10" fmla="*/ 2147483646 w 57"/>
              <a:gd name="T11" fmla="*/ 0 h 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" h="25" extrusionOk="0">
                <a:moveTo>
                  <a:pt x="57" y="0"/>
                </a:moveTo>
                <a:cubicBezTo>
                  <a:pt x="57" y="0"/>
                  <a:pt x="57" y="0"/>
                  <a:pt x="57" y="0"/>
                </a:cubicBezTo>
                <a:cubicBezTo>
                  <a:pt x="34" y="0"/>
                  <a:pt x="14" y="10"/>
                  <a:pt x="0" y="25"/>
                </a:cubicBezTo>
                <a:cubicBezTo>
                  <a:pt x="3" y="22"/>
                  <a:pt x="3" y="22"/>
                  <a:pt x="3" y="22"/>
                </a:cubicBezTo>
                <a:cubicBezTo>
                  <a:pt x="18" y="7"/>
                  <a:pt x="38" y="0"/>
                  <a:pt x="57" y="0"/>
                </a:cubicBezTo>
                <a:cubicBezTo>
                  <a:pt x="57" y="0"/>
                  <a:pt x="57" y="0"/>
                  <a:pt x="57" y="0"/>
                </a:cubicBezTo>
              </a:path>
            </a:pathLst>
          </a:custGeom>
          <a:solidFill>
            <a:srgbClr val="419D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grpSp>
        <p:nvGrpSpPr>
          <p:cNvPr id="81" name="Grupo 80">
            <a:extLst>
              <a:ext uri="{FF2B5EF4-FFF2-40B4-BE49-F238E27FC236}">
                <a16:creationId xmlns:a16="http://schemas.microsoft.com/office/drawing/2014/main" id="{4C0FD1E9-3E6C-6795-538B-47098304A4D2}"/>
              </a:ext>
            </a:extLst>
          </p:cNvPr>
          <p:cNvGrpSpPr/>
          <p:nvPr/>
        </p:nvGrpSpPr>
        <p:grpSpPr>
          <a:xfrm>
            <a:off x="3454400" y="4104245"/>
            <a:ext cx="1619250" cy="1063625"/>
            <a:chOff x="3454400" y="4104245"/>
            <a:chExt cx="1619250" cy="1063625"/>
          </a:xfrm>
          <a:solidFill>
            <a:srgbClr val="FFDF0B"/>
          </a:solidFill>
        </p:grpSpPr>
        <p:sp>
          <p:nvSpPr>
            <p:cNvPr id="68" name="Google Shape;589;p24">
              <a:extLst>
                <a:ext uri="{FF2B5EF4-FFF2-40B4-BE49-F238E27FC236}">
                  <a16:creationId xmlns:a16="http://schemas.microsoft.com/office/drawing/2014/main" id="{C9FEFD0F-8BD4-9B06-45AE-F14C79B56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350" y="4413807"/>
              <a:ext cx="622300" cy="754063"/>
            </a:xfrm>
            <a:custGeom>
              <a:avLst/>
              <a:gdLst>
                <a:gd name="T0" fmla="*/ 2147483646 w 153"/>
                <a:gd name="T1" fmla="*/ 0 h 185"/>
                <a:gd name="T2" fmla="*/ 2147483646 w 153"/>
                <a:gd name="T3" fmla="*/ 2147483646 h 185"/>
                <a:gd name="T4" fmla="*/ 0 w 153"/>
                <a:gd name="T5" fmla="*/ 2147483646 h 185"/>
                <a:gd name="T6" fmla="*/ 0 w 153"/>
                <a:gd name="T7" fmla="*/ 2147483646 h 185"/>
                <a:gd name="T8" fmla="*/ 2147483646 w 153"/>
                <a:gd name="T9" fmla="*/ 2147483646 h 185"/>
                <a:gd name="T10" fmla="*/ 2147483646 w 153"/>
                <a:gd name="T11" fmla="*/ 2147483646 h 185"/>
                <a:gd name="T12" fmla="*/ 2147483646 w 153"/>
                <a:gd name="T13" fmla="*/ 0 h 1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3" h="185" extrusionOk="0">
                  <a:moveTo>
                    <a:pt x="153" y="0"/>
                  </a:moveTo>
                  <a:cubicBezTo>
                    <a:pt x="153" y="42"/>
                    <a:pt x="118" y="76"/>
                    <a:pt x="76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130" y="54"/>
                    <a:pt x="130" y="54"/>
                    <a:pt x="130" y="54"/>
                  </a:cubicBezTo>
                  <a:cubicBezTo>
                    <a:pt x="144" y="41"/>
                    <a:pt x="151" y="23"/>
                    <a:pt x="153" y="6"/>
                  </a:cubicBezTo>
                  <a:cubicBezTo>
                    <a:pt x="153" y="0"/>
                    <a:pt x="153" y="0"/>
                    <a:pt x="153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69" name="Google Shape;590;p24">
              <a:extLst>
                <a:ext uri="{FF2B5EF4-FFF2-40B4-BE49-F238E27FC236}">
                  <a16:creationId xmlns:a16="http://schemas.microsoft.com/office/drawing/2014/main" id="{227C2FDD-C637-8240-25B3-88D849E8E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4400" y="4104245"/>
              <a:ext cx="1306513" cy="619125"/>
            </a:xfrm>
            <a:custGeom>
              <a:avLst/>
              <a:gdLst>
                <a:gd name="T0" fmla="*/ 2147483646 w 321"/>
                <a:gd name="T1" fmla="*/ 0 h 152"/>
                <a:gd name="T2" fmla="*/ 2147483646 w 321"/>
                <a:gd name="T3" fmla="*/ 0 h 152"/>
                <a:gd name="T4" fmla="*/ 0 w 321"/>
                <a:gd name="T5" fmla="*/ 2147483646 h 152"/>
                <a:gd name="T6" fmla="*/ 0 w 321"/>
                <a:gd name="T7" fmla="*/ 2147483646 h 152"/>
                <a:gd name="T8" fmla="*/ 2147483646 w 321"/>
                <a:gd name="T9" fmla="*/ 2147483646 h 152"/>
                <a:gd name="T10" fmla="*/ 2147483646 w 321"/>
                <a:gd name="T11" fmla="*/ 2147483646 h 152"/>
                <a:gd name="T12" fmla="*/ 2147483646 w 321"/>
                <a:gd name="T13" fmla="*/ 2147483646 h 152"/>
                <a:gd name="T14" fmla="*/ 2147483646 w 321"/>
                <a:gd name="T15" fmla="*/ 0 h 152"/>
                <a:gd name="T16" fmla="*/ 2147483646 w 321"/>
                <a:gd name="T17" fmla="*/ 0 h 152"/>
                <a:gd name="T18" fmla="*/ 2147483646 w 321"/>
                <a:gd name="T19" fmla="*/ 0 h 152"/>
                <a:gd name="T20" fmla="*/ 2147483646 w 321"/>
                <a:gd name="T21" fmla="*/ 0 h 152"/>
                <a:gd name="T22" fmla="*/ 2147483646 w 321"/>
                <a:gd name="T23" fmla="*/ 0 h 15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21" h="152" extrusionOk="0">
                  <a:moveTo>
                    <a:pt x="321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37" y="152"/>
                    <a:pt x="137" y="152"/>
                    <a:pt x="137" y="152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78" y="10"/>
                    <a:pt x="298" y="0"/>
                    <a:pt x="321" y="0"/>
                  </a:cubicBezTo>
                  <a:cubicBezTo>
                    <a:pt x="321" y="0"/>
                    <a:pt x="321" y="0"/>
                    <a:pt x="321" y="0"/>
                  </a:cubicBezTo>
                  <a:cubicBezTo>
                    <a:pt x="321" y="0"/>
                    <a:pt x="321" y="0"/>
                    <a:pt x="321" y="0"/>
                  </a:cubicBezTo>
                  <a:cubicBezTo>
                    <a:pt x="321" y="0"/>
                    <a:pt x="321" y="0"/>
                    <a:pt x="321" y="0"/>
                  </a:cubicBezTo>
                  <a:cubicBezTo>
                    <a:pt x="321" y="0"/>
                    <a:pt x="321" y="0"/>
                    <a:pt x="3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dirty="0"/>
            </a:p>
          </p:txBody>
        </p:sp>
        <p:sp>
          <p:nvSpPr>
            <p:cNvPr id="71" name="Google Shape;592;p24">
              <a:extLst>
                <a:ext uri="{FF2B5EF4-FFF2-40B4-BE49-F238E27FC236}">
                  <a16:creationId xmlns:a16="http://schemas.microsoft.com/office/drawing/2014/main" id="{D9E52ABB-1011-D02F-EEC0-7FC418844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613" y="4205845"/>
              <a:ext cx="517525" cy="517525"/>
            </a:xfrm>
            <a:custGeom>
              <a:avLst/>
              <a:gdLst>
                <a:gd name="T0" fmla="*/ 2147483646 w 127"/>
                <a:gd name="T1" fmla="*/ 0 h 127"/>
                <a:gd name="T2" fmla="*/ 0 w 127"/>
                <a:gd name="T3" fmla="*/ 2147483646 h 127"/>
                <a:gd name="T4" fmla="*/ 2147483646 w 127"/>
                <a:gd name="T5" fmla="*/ 2147483646 h 127"/>
                <a:gd name="T6" fmla="*/ 2147483646 w 127"/>
                <a:gd name="T7" fmla="*/ 2147483646 h 127"/>
                <a:gd name="T8" fmla="*/ 2147483646 w 127"/>
                <a:gd name="T9" fmla="*/ 0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127" extrusionOk="0">
                  <a:moveTo>
                    <a:pt x="127" y="0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8" y="32"/>
                    <a:pt x="115" y="14"/>
                    <a:pt x="127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dirty="0"/>
            </a:p>
          </p:txBody>
        </p:sp>
        <p:sp>
          <p:nvSpPr>
            <p:cNvPr id="72" name="Google Shape;593;p24">
              <a:extLst>
                <a:ext uri="{FF2B5EF4-FFF2-40B4-BE49-F238E27FC236}">
                  <a16:creationId xmlns:a16="http://schemas.microsoft.com/office/drawing/2014/main" id="{C3A7F9C2-CF12-DA7C-EAAF-5E45BC00B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350" y="4104245"/>
              <a:ext cx="622300" cy="619125"/>
            </a:xfrm>
            <a:custGeom>
              <a:avLst/>
              <a:gdLst>
                <a:gd name="T0" fmla="*/ 2147483646 w 153"/>
                <a:gd name="T1" fmla="*/ 0 h 152"/>
                <a:gd name="T2" fmla="*/ 2147483646 w 153"/>
                <a:gd name="T3" fmla="*/ 2147483646 h 152"/>
                <a:gd name="T4" fmla="*/ 2147483646 w 153"/>
                <a:gd name="T5" fmla="*/ 2147483646 h 152"/>
                <a:gd name="T6" fmla="*/ 0 w 153"/>
                <a:gd name="T7" fmla="*/ 2147483646 h 152"/>
                <a:gd name="T8" fmla="*/ 0 w 153"/>
                <a:gd name="T9" fmla="*/ 2147483646 h 152"/>
                <a:gd name="T10" fmla="*/ 2147483646 w 153"/>
                <a:gd name="T11" fmla="*/ 2147483646 h 152"/>
                <a:gd name="T12" fmla="*/ 2147483646 w 153"/>
                <a:gd name="T13" fmla="*/ 2147483646 h 152"/>
                <a:gd name="T14" fmla="*/ 2147483646 w 153"/>
                <a:gd name="T15" fmla="*/ 2147483646 h 152"/>
                <a:gd name="T16" fmla="*/ 2147483646 w 153"/>
                <a:gd name="T17" fmla="*/ 0 h 1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3" h="152" extrusionOk="0">
                  <a:moveTo>
                    <a:pt x="76" y="0"/>
                  </a:moveTo>
                  <a:cubicBezTo>
                    <a:pt x="57" y="0"/>
                    <a:pt x="37" y="7"/>
                    <a:pt x="22" y="2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7" y="39"/>
                    <a:pt x="0" y="57"/>
                    <a:pt x="0" y="7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76" y="152"/>
                    <a:pt x="76" y="152"/>
                    <a:pt x="76" y="152"/>
                  </a:cubicBezTo>
                  <a:cubicBezTo>
                    <a:pt x="118" y="152"/>
                    <a:pt x="153" y="118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34"/>
                    <a:pt x="118" y="0"/>
                    <a:pt x="76" y="0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>
                <a:solidFill>
                  <a:srgbClr val="FFC000"/>
                </a:solidFill>
              </a:endParaRPr>
            </a:p>
          </p:txBody>
        </p:sp>
      </p:grpSp>
      <p:grpSp>
        <p:nvGrpSpPr>
          <p:cNvPr id="80" name="Grupo 79">
            <a:extLst>
              <a:ext uri="{FF2B5EF4-FFF2-40B4-BE49-F238E27FC236}">
                <a16:creationId xmlns:a16="http://schemas.microsoft.com/office/drawing/2014/main" id="{A9D20ECE-0870-B4DD-7863-8A9BE33D2184}"/>
              </a:ext>
            </a:extLst>
          </p:cNvPr>
          <p:cNvGrpSpPr/>
          <p:nvPr/>
        </p:nvGrpSpPr>
        <p:grpSpPr>
          <a:xfrm>
            <a:off x="3617049" y="2407412"/>
            <a:ext cx="1064489" cy="1044038"/>
            <a:chOff x="3185319" y="2050505"/>
            <a:chExt cx="1652587" cy="1620838"/>
          </a:xfrm>
        </p:grpSpPr>
        <p:sp>
          <p:nvSpPr>
            <p:cNvPr id="73" name="Google Shape;594;p24">
              <a:extLst>
                <a:ext uri="{FF2B5EF4-FFF2-40B4-BE49-F238E27FC236}">
                  <a16:creationId xmlns:a16="http://schemas.microsoft.com/office/drawing/2014/main" id="{73A0A598-F2DF-B7D8-2CE5-66A20C063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8656" y="3049043"/>
              <a:ext cx="1285875" cy="622300"/>
            </a:xfrm>
            <a:custGeom>
              <a:avLst/>
              <a:gdLst>
                <a:gd name="T0" fmla="*/ 2147483646 w 316"/>
                <a:gd name="T1" fmla="*/ 0 h 153"/>
                <a:gd name="T2" fmla="*/ 2147483646 w 316"/>
                <a:gd name="T3" fmla="*/ 0 h 153"/>
                <a:gd name="T4" fmla="*/ 0 w 316"/>
                <a:gd name="T5" fmla="*/ 2147483646 h 153"/>
                <a:gd name="T6" fmla="*/ 0 w 316"/>
                <a:gd name="T7" fmla="*/ 2147483646 h 153"/>
                <a:gd name="T8" fmla="*/ 2147483646 w 316"/>
                <a:gd name="T9" fmla="*/ 2147483646 h 153"/>
                <a:gd name="T10" fmla="*/ 2147483646 w 316"/>
                <a:gd name="T11" fmla="*/ 2147483646 h 153"/>
                <a:gd name="T12" fmla="*/ 2147483646 w 316"/>
                <a:gd name="T13" fmla="*/ 2147483646 h 153"/>
                <a:gd name="T14" fmla="*/ 2147483646 w 316"/>
                <a:gd name="T15" fmla="*/ 0 h 1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16" h="153" extrusionOk="0">
                  <a:moveTo>
                    <a:pt x="13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19"/>
                    <a:pt x="34" y="153"/>
                    <a:pt x="77" y="153"/>
                  </a:cubicBezTo>
                  <a:cubicBezTo>
                    <a:pt x="316" y="153"/>
                    <a:pt x="316" y="153"/>
                    <a:pt x="316" y="153"/>
                  </a:cubicBezTo>
                  <a:cubicBezTo>
                    <a:pt x="298" y="151"/>
                    <a:pt x="281" y="144"/>
                    <a:pt x="268" y="131"/>
                  </a:cubicBezTo>
                  <a:cubicBezTo>
                    <a:pt x="137" y="0"/>
                    <a:pt x="137" y="0"/>
                    <a:pt x="137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 dirty="0"/>
            </a:p>
          </p:txBody>
        </p:sp>
        <p:sp>
          <p:nvSpPr>
            <p:cNvPr id="74" name="Google Shape;595;p24">
              <a:extLst>
                <a:ext uri="{FF2B5EF4-FFF2-40B4-BE49-F238E27FC236}">
                  <a16:creationId xmlns:a16="http://schemas.microsoft.com/office/drawing/2014/main" id="{AF3CDDEF-6068-ED41-7BFF-EA32DB67D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5319" y="2050505"/>
              <a:ext cx="1652587" cy="1620838"/>
            </a:xfrm>
            <a:custGeom>
              <a:avLst/>
              <a:gdLst>
                <a:gd name="T0" fmla="*/ 2147483646 w 406"/>
                <a:gd name="T1" fmla="*/ 2147483646 h 398"/>
                <a:gd name="T2" fmla="*/ 2147483646 w 406"/>
                <a:gd name="T3" fmla="*/ 2147483646 h 398"/>
                <a:gd name="T4" fmla="*/ 2147483646 w 406"/>
                <a:gd name="T5" fmla="*/ 2147483646 h 398"/>
                <a:gd name="T6" fmla="*/ 2147483646 w 406"/>
                <a:gd name="T7" fmla="*/ 2147483646 h 398"/>
                <a:gd name="T8" fmla="*/ 2147483646 w 406"/>
                <a:gd name="T9" fmla="*/ 2147483646 h 398"/>
                <a:gd name="T10" fmla="*/ 2147483646 w 406"/>
                <a:gd name="T11" fmla="*/ 2147483646 h 398"/>
                <a:gd name="T12" fmla="*/ 2147483646 w 406"/>
                <a:gd name="T13" fmla="*/ 0 h 398"/>
                <a:gd name="T14" fmla="*/ 2147483646 w 406"/>
                <a:gd name="T15" fmla="*/ 2147483646 h 398"/>
                <a:gd name="T16" fmla="*/ 2147483646 w 406"/>
                <a:gd name="T17" fmla="*/ 2147483646 h 398"/>
                <a:gd name="T18" fmla="*/ 2147483646 w 406"/>
                <a:gd name="T19" fmla="*/ 2147483646 h 398"/>
                <a:gd name="T20" fmla="*/ 2147483646 w 406"/>
                <a:gd name="T21" fmla="*/ 2147483646 h 398"/>
                <a:gd name="T22" fmla="*/ 2147483646 w 406"/>
                <a:gd name="T23" fmla="*/ 2147483646 h 398"/>
                <a:gd name="T24" fmla="*/ 2147483646 w 406"/>
                <a:gd name="T25" fmla="*/ 2147483646 h 398"/>
                <a:gd name="T26" fmla="*/ 2147483646 w 406"/>
                <a:gd name="T27" fmla="*/ 2147483646 h 398"/>
                <a:gd name="T28" fmla="*/ 2147483646 w 406"/>
                <a:gd name="T29" fmla="*/ 0 h 39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06" h="398" extrusionOk="0">
                  <a:moveTo>
                    <a:pt x="406" y="321"/>
                  </a:moveTo>
                  <a:cubicBezTo>
                    <a:pt x="406" y="364"/>
                    <a:pt x="372" y="398"/>
                    <a:pt x="330" y="398"/>
                  </a:cubicBezTo>
                  <a:cubicBezTo>
                    <a:pt x="324" y="398"/>
                    <a:pt x="324" y="398"/>
                    <a:pt x="324" y="398"/>
                  </a:cubicBezTo>
                  <a:cubicBezTo>
                    <a:pt x="326" y="398"/>
                    <a:pt x="328" y="398"/>
                    <a:pt x="330" y="398"/>
                  </a:cubicBezTo>
                  <a:cubicBezTo>
                    <a:pt x="349" y="398"/>
                    <a:pt x="369" y="390"/>
                    <a:pt x="384" y="376"/>
                  </a:cubicBezTo>
                  <a:cubicBezTo>
                    <a:pt x="399" y="361"/>
                    <a:pt x="406" y="341"/>
                    <a:pt x="406" y="321"/>
                  </a:cubicBezTo>
                  <a:moveTo>
                    <a:pt x="84" y="0"/>
                  </a:moveTo>
                  <a:cubicBezTo>
                    <a:pt x="65" y="0"/>
                    <a:pt x="45" y="7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0" y="52"/>
                    <a:pt x="0" y="100"/>
                    <a:pt x="30" y="130"/>
                  </a:cubicBezTo>
                  <a:cubicBezTo>
                    <a:pt x="145" y="245"/>
                    <a:pt x="145" y="245"/>
                    <a:pt x="145" y="245"/>
                  </a:cubicBezTo>
                  <a:cubicBezTo>
                    <a:pt x="253" y="245"/>
                    <a:pt x="253" y="245"/>
                    <a:pt x="253" y="245"/>
                  </a:cubicBezTo>
                  <a:cubicBezTo>
                    <a:pt x="253" y="137"/>
                    <a:pt x="253" y="137"/>
                    <a:pt x="253" y="137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23" y="7"/>
                    <a:pt x="104" y="0"/>
                    <a:pt x="84" y="0"/>
                  </a:cubicBezTo>
                </a:path>
              </a:pathLst>
            </a:custGeom>
            <a:solidFill>
              <a:srgbClr val="FFDF0B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75" name="Google Shape;596;p24">
              <a:extLst>
                <a:ext uri="{FF2B5EF4-FFF2-40B4-BE49-F238E27FC236}">
                  <a16:creationId xmlns:a16="http://schemas.microsoft.com/office/drawing/2014/main" id="{65396649-7713-4C6F-A9F8-1399D8395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869" y="3049043"/>
              <a:ext cx="1062037" cy="622300"/>
            </a:xfrm>
            <a:custGeom>
              <a:avLst/>
              <a:gdLst>
                <a:gd name="T0" fmla="*/ 2147483646 w 261"/>
                <a:gd name="T1" fmla="*/ 0 h 153"/>
                <a:gd name="T2" fmla="*/ 0 w 261"/>
                <a:gd name="T3" fmla="*/ 0 h 153"/>
                <a:gd name="T4" fmla="*/ 2147483646 w 261"/>
                <a:gd name="T5" fmla="*/ 2147483646 h 153"/>
                <a:gd name="T6" fmla="*/ 2147483646 w 261"/>
                <a:gd name="T7" fmla="*/ 2147483646 h 153"/>
                <a:gd name="T8" fmla="*/ 2147483646 w 261"/>
                <a:gd name="T9" fmla="*/ 2147483646 h 153"/>
                <a:gd name="T10" fmla="*/ 2147483646 w 261"/>
                <a:gd name="T11" fmla="*/ 2147483646 h 153"/>
                <a:gd name="T12" fmla="*/ 2147483646 w 261"/>
                <a:gd name="T13" fmla="*/ 2147483646 h 153"/>
                <a:gd name="T14" fmla="*/ 2147483646 w 261"/>
                <a:gd name="T15" fmla="*/ 2147483646 h 153"/>
                <a:gd name="T16" fmla="*/ 2147483646 w 261"/>
                <a:gd name="T17" fmla="*/ 2147483646 h 153"/>
                <a:gd name="T18" fmla="*/ 2147483646 w 261"/>
                <a:gd name="T19" fmla="*/ 2147483646 h 153"/>
                <a:gd name="T20" fmla="*/ 2147483646 w 261"/>
                <a:gd name="T21" fmla="*/ 0 h 15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61" h="153" extrusionOk="0">
                  <a:moveTo>
                    <a:pt x="1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44" y="144"/>
                    <a:pt x="161" y="151"/>
                    <a:pt x="179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227" y="153"/>
                    <a:pt x="261" y="119"/>
                    <a:pt x="261" y="76"/>
                  </a:cubicBezTo>
                  <a:cubicBezTo>
                    <a:pt x="261" y="76"/>
                    <a:pt x="261" y="76"/>
                    <a:pt x="261" y="76"/>
                  </a:cubicBezTo>
                  <a:cubicBezTo>
                    <a:pt x="261" y="119"/>
                    <a:pt x="227" y="153"/>
                    <a:pt x="185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42" y="153"/>
                    <a:pt x="108" y="119"/>
                    <a:pt x="108" y="76"/>
                  </a:cubicBezTo>
                  <a:cubicBezTo>
                    <a:pt x="108" y="0"/>
                    <a:pt x="108" y="0"/>
                    <a:pt x="108" y="0"/>
                  </a:cubicBezTo>
                </a:path>
              </a:pathLst>
            </a:custGeom>
            <a:solidFill>
              <a:srgbClr val="FFDF0B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76" name="Google Shape;597;p24">
              <a:extLst>
                <a:ext uri="{FF2B5EF4-FFF2-40B4-BE49-F238E27FC236}">
                  <a16:creationId xmlns:a16="http://schemas.microsoft.com/office/drawing/2014/main" id="{9B4ACA92-6876-256E-E16A-4EE757893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606" y="2050505"/>
              <a:ext cx="622300" cy="1308100"/>
            </a:xfrm>
            <a:custGeom>
              <a:avLst/>
              <a:gdLst>
                <a:gd name="T0" fmla="*/ 2147483646 w 153"/>
                <a:gd name="T1" fmla="*/ 0 h 321"/>
                <a:gd name="T2" fmla="*/ 2147483646 w 153"/>
                <a:gd name="T3" fmla="*/ 0 h 321"/>
                <a:gd name="T4" fmla="*/ 0 w 153"/>
                <a:gd name="T5" fmla="*/ 2147483646 h 321"/>
                <a:gd name="T6" fmla="*/ 0 w 153"/>
                <a:gd name="T7" fmla="*/ 2147483646 h 321"/>
                <a:gd name="T8" fmla="*/ 2147483646 w 153"/>
                <a:gd name="T9" fmla="*/ 2147483646 h 321"/>
                <a:gd name="T10" fmla="*/ 2147483646 w 153"/>
                <a:gd name="T11" fmla="*/ 2147483646 h 321"/>
                <a:gd name="T12" fmla="*/ 2147483646 w 153"/>
                <a:gd name="T13" fmla="*/ 2147483646 h 321"/>
                <a:gd name="T14" fmla="*/ 2147483646 w 153"/>
                <a:gd name="T15" fmla="*/ 2147483646 h 321"/>
                <a:gd name="T16" fmla="*/ 2147483646 w 153"/>
                <a:gd name="T17" fmla="*/ 2147483646 h 321"/>
                <a:gd name="T18" fmla="*/ 2147483646 w 153"/>
                <a:gd name="T19" fmla="*/ 0 h 3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21" extrusionOk="0"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27" y="264"/>
                    <a:pt x="127" y="264"/>
                    <a:pt x="127" y="264"/>
                  </a:cubicBezTo>
                  <a:cubicBezTo>
                    <a:pt x="143" y="278"/>
                    <a:pt x="153" y="298"/>
                    <a:pt x="153" y="321"/>
                  </a:cubicBezTo>
                  <a:cubicBezTo>
                    <a:pt x="153" y="321"/>
                    <a:pt x="153" y="321"/>
                    <a:pt x="153" y="321"/>
                  </a:cubicBezTo>
                  <a:cubicBezTo>
                    <a:pt x="153" y="321"/>
                    <a:pt x="153" y="321"/>
                    <a:pt x="153" y="32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34"/>
                    <a:pt x="119" y="0"/>
                    <a:pt x="77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77" name="Google Shape;598;p24">
              <a:extLst>
                <a:ext uri="{FF2B5EF4-FFF2-40B4-BE49-F238E27FC236}">
                  <a16:creationId xmlns:a16="http://schemas.microsoft.com/office/drawing/2014/main" id="{E9DFF63D-439C-A8DD-6204-1505A8F80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131" y="3125243"/>
              <a:ext cx="104775" cy="233362"/>
            </a:xfrm>
            <a:custGeom>
              <a:avLst/>
              <a:gdLst>
                <a:gd name="T0" fmla="*/ 0 w 26"/>
                <a:gd name="T1" fmla="*/ 0 h 57"/>
                <a:gd name="T2" fmla="*/ 2147483646 w 26"/>
                <a:gd name="T3" fmla="*/ 2147483646 h 57"/>
                <a:gd name="T4" fmla="*/ 2147483646 w 26"/>
                <a:gd name="T5" fmla="*/ 2147483646 h 57"/>
                <a:gd name="T6" fmla="*/ 2147483646 w 26"/>
                <a:gd name="T7" fmla="*/ 2147483646 h 57"/>
                <a:gd name="T8" fmla="*/ 2147483646 w 26"/>
                <a:gd name="T9" fmla="*/ 2147483646 h 57"/>
                <a:gd name="T10" fmla="*/ 0 w 26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57" extrusionOk="0">
                  <a:moveTo>
                    <a:pt x="0" y="0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18" y="18"/>
                    <a:pt x="26" y="38"/>
                    <a:pt x="26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34"/>
                    <a:pt x="16" y="14"/>
                    <a:pt x="0" y="0"/>
                  </a:cubicBezTo>
                </a:path>
              </a:pathLst>
            </a:custGeom>
            <a:solidFill>
              <a:srgbClr val="FFDF0B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78" name="Google Shape;599;p24">
              <a:extLst>
                <a:ext uri="{FF2B5EF4-FFF2-40B4-BE49-F238E27FC236}">
                  <a16:creationId xmlns:a16="http://schemas.microsoft.com/office/drawing/2014/main" id="{FCF6A8C9-3803-7FDC-BD3A-7A38EC2F6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606" y="2609305"/>
              <a:ext cx="517525" cy="515938"/>
            </a:xfrm>
            <a:custGeom>
              <a:avLst/>
              <a:gdLst>
                <a:gd name="T0" fmla="*/ 0 w 127"/>
                <a:gd name="T1" fmla="*/ 0 h 127"/>
                <a:gd name="T2" fmla="*/ 0 w 127"/>
                <a:gd name="T3" fmla="*/ 2147483646 h 127"/>
                <a:gd name="T4" fmla="*/ 2147483646 w 127"/>
                <a:gd name="T5" fmla="*/ 2147483646 h 127"/>
                <a:gd name="T6" fmla="*/ 2147483646 w 127"/>
                <a:gd name="T7" fmla="*/ 2147483646 h 127"/>
                <a:gd name="T8" fmla="*/ 0 w 127"/>
                <a:gd name="T9" fmla="*/ 0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127" extrusionOk="0">
                  <a:moveTo>
                    <a:pt x="0" y="0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96" y="108"/>
                    <a:pt x="114" y="115"/>
                    <a:pt x="127" y="1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79" name="Google Shape;600;p24">
              <a:extLst>
                <a:ext uri="{FF2B5EF4-FFF2-40B4-BE49-F238E27FC236}">
                  <a16:creationId xmlns:a16="http://schemas.microsoft.com/office/drawing/2014/main" id="{EAAFBB21-933E-99B0-225A-A483D1553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606" y="3049043"/>
              <a:ext cx="622300" cy="622300"/>
            </a:xfrm>
            <a:custGeom>
              <a:avLst/>
              <a:gdLst>
                <a:gd name="T0" fmla="*/ 2147483646 w 153"/>
                <a:gd name="T1" fmla="*/ 0 h 153"/>
                <a:gd name="T2" fmla="*/ 0 w 153"/>
                <a:gd name="T3" fmla="*/ 0 h 153"/>
                <a:gd name="T4" fmla="*/ 0 w 153"/>
                <a:gd name="T5" fmla="*/ 2147483646 h 153"/>
                <a:gd name="T6" fmla="*/ 2147483646 w 153"/>
                <a:gd name="T7" fmla="*/ 2147483646 h 153"/>
                <a:gd name="T8" fmla="*/ 2147483646 w 153"/>
                <a:gd name="T9" fmla="*/ 2147483646 h 153"/>
                <a:gd name="T10" fmla="*/ 2147483646 w 153"/>
                <a:gd name="T11" fmla="*/ 2147483646 h 153"/>
                <a:gd name="T12" fmla="*/ 2147483646 w 153"/>
                <a:gd name="T13" fmla="*/ 2147483646 h 153"/>
                <a:gd name="T14" fmla="*/ 2147483646 w 153"/>
                <a:gd name="T15" fmla="*/ 2147483646 h 153"/>
                <a:gd name="T16" fmla="*/ 2147483646 w 153"/>
                <a:gd name="T17" fmla="*/ 0 h 1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3" h="153" extrusionOk="0">
                  <a:moveTo>
                    <a:pt x="7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19"/>
                    <a:pt x="34" y="153"/>
                    <a:pt x="77" y="153"/>
                  </a:cubicBezTo>
                  <a:cubicBezTo>
                    <a:pt x="77" y="153"/>
                    <a:pt x="77" y="153"/>
                    <a:pt x="77" y="153"/>
                  </a:cubicBezTo>
                  <a:cubicBezTo>
                    <a:pt x="119" y="153"/>
                    <a:pt x="153" y="119"/>
                    <a:pt x="153" y="76"/>
                  </a:cubicBezTo>
                  <a:cubicBezTo>
                    <a:pt x="153" y="57"/>
                    <a:pt x="145" y="37"/>
                    <a:pt x="131" y="22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14" y="7"/>
                    <a:pt x="96" y="0"/>
                    <a:pt x="77" y="0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 dirty="0"/>
            </a:p>
          </p:txBody>
        </p:sp>
      </p:grpSp>
      <p:grpSp>
        <p:nvGrpSpPr>
          <p:cNvPr id="82" name="Grupo 81">
            <a:extLst>
              <a:ext uri="{FF2B5EF4-FFF2-40B4-BE49-F238E27FC236}">
                <a16:creationId xmlns:a16="http://schemas.microsoft.com/office/drawing/2014/main" id="{BEF3A6BD-8B1C-1519-7044-C1E965BE879B}"/>
              </a:ext>
            </a:extLst>
          </p:cNvPr>
          <p:cNvGrpSpPr/>
          <p:nvPr/>
        </p:nvGrpSpPr>
        <p:grpSpPr>
          <a:xfrm flipH="1">
            <a:off x="7477550" y="2407412"/>
            <a:ext cx="1064489" cy="1044038"/>
            <a:chOff x="3185319" y="2050505"/>
            <a:chExt cx="1652587" cy="1620838"/>
          </a:xfrm>
        </p:grpSpPr>
        <p:sp>
          <p:nvSpPr>
            <p:cNvPr id="83" name="Google Shape;594;p24">
              <a:extLst>
                <a:ext uri="{FF2B5EF4-FFF2-40B4-BE49-F238E27FC236}">
                  <a16:creationId xmlns:a16="http://schemas.microsoft.com/office/drawing/2014/main" id="{49FEBA06-6B73-5FC0-A7E1-BB4AA0855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8656" y="3049043"/>
              <a:ext cx="1285875" cy="622300"/>
            </a:xfrm>
            <a:custGeom>
              <a:avLst/>
              <a:gdLst>
                <a:gd name="T0" fmla="*/ 2147483646 w 316"/>
                <a:gd name="T1" fmla="*/ 0 h 153"/>
                <a:gd name="T2" fmla="*/ 2147483646 w 316"/>
                <a:gd name="T3" fmla="*/ 0 h 153"/>
                <a:gd name="T4" fmla="*/ 0 w 316"/>
                <a:gd name="T5" fmla="*/ 2147483646 h 153"/>
                <a:gd name="T6" fmla="*/ 0 w 316"/>
                <a:gd name="T7" fmla="*/ 2147483646 h 153"/>
                <a:gd name="T8" fmla="*/ 2147483646 w 316"/>
                <a:gd name="T9" fmla="*/ 2147483646 h 153"/>
                <a:gd name="T10" fmla="*/ 2147483646 w 316"/>
                <a:gd name="T11" fmla="*/ 2147483646 h 153"/>
                <a:gd name="T12" fmla="*/ 2147483646 w 316"/>
                <a:gd name="T13" fmla="*/ 2147483646 h 153"/>
                <a:gd name="T14" fmla="*/ 2147483646 w 316"/>
                <a:gd name="T15" fmla="*/ 0 h 1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16" h="153" extrusionOk="0">
                  <a:moveTo>
                    <a:pt x="13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19"/>
                    <a:pt x="34" y="153"/>
                    <a:pt x="77" y="153"/>
                  </a:cubicBezTo>
                  <a:cubicBezTo>
                    <a:pt x="316" y="153"/>
                    <a:pt x="316" y="153"/>
                    <a:pt x="316" y="153"/>
                  </a:cubicBezTo>
                  <a:cubicBezTo>
                    <a:pt x="298" y="151"/>
                    <a:pt x="281" y="144"/>
                    <a:pt x="268" y="131"/>
                  </a:cubicBezTo>
                  <a:cubicBezTo>
                    <a:pt x="137" y="0"/>
                    <a:pt x="137" y="0"/>
                    <a:pt x="13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 dirty="0"/>
            </a:p>
          </p:txBody>
        </p:sp>
        <p:sp>
          <p:nvSpPr>
            <p:cNvPr id="84" name="Google Shape;595;p24">
              <a:extLst>
                <a:ext uri="{FF2B5EF4-FFF2-40B4-BE49-F238E27FC236}">
                  <a16:creationId xmlns:a16="http://schemas.microsoft.com/office/drawing/2014/main" id="{D1CFA784-8DDD-FF78-50F4-C1084ADA5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5319" y="2050505"/>
              <a:ext cx="1652587" cy="1620838"/>
            </a:xfrm>
            <a:custGeom>
              <a:avLst/>
              <a:gdLst>
                <a:gd name="T0" fmla="*/ 2147483646 w 406"/>
                <a:gd name="T1" fmla="*/ 2147483646 h 398"/>
                <a:gd name="T2" fmla="*/ 2147483646 w 406"/>
                <a:gd name="T3" fmla="*/ 2147483646 h 398"/>
                <a:gd name="T4" fmla="*/ 2147483646 w 406"/>
                <a:gd name="T5" fmla="*/ 2147483646 h 398"/>
                <a:gd name="T6" fmla="*/ 2147483646 w 406"/>
                <a:gd name="T7" fmla="*/ 2147483646 h 398"/>
                <a:gd name="T8" fmla="*/ 2147483646 w 406"/>
                <a:gd name="T9" fmla="*/ 2147483646 h 398"/>
                <a:gd name="T10" fmla="*/ 2147483646 w 406"/>
                <a:gd name="T11" fmla="*/ 2147483646 h 398"/>
                <a:gd name="T12" fmla="*/ 2147483646 w 406"/>
                <a:gd name="T13" fmla="*/ 0 h 398"/>
                <a:gd name="T14" fmla="*/ 2147483646 w 406"/>
                <a:gd name="T15" fmla="*/ 2147483646 h 398"/>
                <a:gd name="T16" fmla="*/ 2147483646 w 406"/>
                <a:gd name="T17" fmla="*/ 2147483646 h 398"/>
                <a:gd name="T18" fmla="*/ 2147483646 w 406"/>
                <a:gd name="T19" fmla="*/ 2147483646 h 398"/>
                <a:gd name="T20" fmla="*/ 2147483646 w 406"/>
                <a:gd name="T21" fmla="*/ 2147483646 h 398"/>
                <a:gd name="T22" fmla="*/ 2147483646 w 406"/>
                <a:gd name="T23" fmla="*/ 2147483646 h 398"/>
                <a:gd name="T24" fmla="*/ 2147483646 w 406"/>
                <a:gd name="T25" fmla="*/ 2147483646 h 398"/>
                <a:gd name="T26" fmla="*/ 2147483646 w 406"/>
                <a:gd name="T27" fmla="*/ 2147483646 h 398"/>
                <a:gd name="T28" fmla="*/ 2147483646 w 406"/>
                <a:gd name="T29" fmla="*/ 0 h 39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06" h="398" extrusionOk="0">
                  <a:moveTo>
                    <a:pt x="406" y="321"/>
                  </a:moveTo>
                  <a:cubicBezTo>
                    <a:pt x="406" y="364"/>
                    <a:pt x="372" y="398"/>
                    <a:pt x="330" y="398"/>
                  </a:cubicBezTo>
                  <a:cubicBezTo>
                    <a:pt x="324" y="398"/>
                    <a:pt x="324" y="398"/>
                    <a:pt x="324" y="398"/>
                  </a:cubicBezTo>
                  <a:cubicBezTo>
                    <a:pt x="326" y="398"/>
                    <a:pt x="328" y="398"/>
                    <a:pt x="330" y="398"/>
                  </a:cubicBezTo>
                  <a:cubicBezTo>
                    <a:pt x="349" y="398"/>
                    <a:pt x="369" y="390"/>
                    <a:pt x="384" y="376"/>
                  </a:cubicBezTo>
                  <a:cubicBezTo>
                    <a:pt x="399" y="361"/>
                    <a:pt x="406" y="341"/>
                    <a:pt x="406" y="321"/>
                  </a:cubicBezTo>
                  <a:moveTo>
                    <a:pt x="84" y="0"/>
                  </a:moveTo>
                  <a:cubicBezTo>
                    <a:pt x="65" y="0"/>
                    <a:pt x="45" y="7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0" y="52"/>
                    <a:pt x="0" y="100"/>
                    <a:pt x="30" y="130"/>
                  </a:cubicBezTo>
                  <a:cubicBezTo>
                    <a:pt x="145" y="245"/>
                    <a:pt x="145" y="245"/>
                    <a:pt x="145" y="245"/>
                  </a:cubicBezTo>
                  <a:cubicBezTo>
                    <a:pt x="253" y="245"/>
                    <a:pt x="253" y="245"/>
                    <a:pt x="253" y="245"/>
                  </a:cubicBezTo>
                  <a:cubicBezTo>
                    <a:pt x="253" y="137"/>
                    <a:pt x="253" y="137"/>
                    <a:pt x="253" y="137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23" y="7"/>
                    <a:pt x="104" y="0"/>
                    <a:pt x="84" y="0"/>
                  </a:cubicBezTo>
                </a:path>
              </a:pathLst>
            </a:custGeom>
            <a:solidFill>
              <a:srgbClr val="182945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85" name="Google Shape;596;p24">
              <a:extLst>
                <a:ext uri="{FF2B5EF4-FFF2-40B4-BE49-F238E27FC236}">
                  <a16:creationId xmlns:a16="http://schemas.microsoft.com/office/drawing/2014/main" id="{D4F43C65-86A8-BC8E-E05B-A015E150C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869" y="3049043"/>
              <a:ext cx="1062037" cy="622300"/>
            </a:xfrm>
            <a:custGeom>
              <a:avLst/>
              <a:gdLst>
                <a:gd name="T0" fmla="*/ 2147483646 w 261"/>
                <a:gd name="T1" fmla="*/ 0 h 153"/>
                <a:gd name="T2" fmla="*/ 0 w 261"/>
                <a:gd name="T3" fmla="*/ 0 h 153"/>
                <a:gd name="T4" fmla="*/ 2147483646 w 261"/>
                <a:gd name="T5" fmla="*/ 2147483646 h 153"/>
                <a:gd name="T6" fmla="*/ 2147483646 w 261"/>
                <a:gd name="T7" fmla="*/ 2147483646 h 153"/>
                <a:gd name="T8" fmla="*/ 2147483646 w 261"/>
                <a:gd name="T9" fmla="*/ 2147483646 h 153"/>
                <a:gd name="T10" fmla="*/ 2147483646 w 261"/>
                <a:gd name="T11" fmla="*/ 2147483646 h 153"/>
                <a:gd name="T12" fmla="*/ 2147483646 w 261"/>
                <a:gd name="T13" fmla="*/ 2147483646 h 153"/>
                <a:gd name="T14" fmla="*/ 2147483646 w 261"/>
                <a:gd name="T15" fmla="*/ 2147483646 h 153"/>
                <a:gd name="T16" fmla="*/ 2147483646 w 261"/>
                <a:gd name="T17" fmla="*/ 2147483646 h 153"/>
                <a:gd name="T18" fmla="*/ 2147483646 w 261"/>
                <a:gd name="T19" fmla="*/ 2147483646 h 153"/>
                <a:gd name="T20" fmla="*/ 2147483646 w 261"/>
                <a:gd name="T21" fmla="*/ 0 h 15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61" h="153" extrusionOk="0">
                  <a:moveTo>
                    <a:pt x="1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44" y="144"/>
                    <a:pt x="161" y="151"/>
                    <a:pt x="179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227" y="153"/>
                    <a:pt x="261" y="119"/>
                    <a:pt x="261" y="76"/>
                  </a:cubicBezTo>
                  <a:cubicBezTo>
                    <a:pt x="261" y="76"/>
                    <a:pt x="261" y="76"/>
                    <a:pt x="261" y="76"/>
                  </a:cubicBezTo>
                  <a:cubicBezTo>
                    <a:pt x="261" y="119"/>
                    <a:pt x="227" y="153"/>
                    <a:pt x="185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42" y="153"/>
                    <a:pt x="108" y="119"/>
                    <a:pt x="108" y="76"/>
                  </a:cubicBezTo>
                  <a:cubicBezTo>
                    <a:pt x="108" y="0"/>
                    <a:pt x="108" y="0"/>
                    <a:pt x="108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86" name="Google Shape;597;p24">
              <a:extLst>
                <a:ext uri="{FF2B5EF4-FFF2-40B4-BE49-F238E27FC236}">
                  <a16:creationId xmlns:a16="http://schemas.microsoft.com/office/drawing/2014/main" id="{8D59CF46-CF65-1420-73FB-D981EBE3D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606" y="2050505"/>
              <a:ext cx="622300" cy="1308100"/>
            </a:xfrm>
            <a:custGeom>
              <a:avLst/>
              <a:gdLst>
                <a:gd name="T0" fmla="*/ 2147483646 w 153"/>
                <a:gd name="T1" fmla="*/ 0 h 321"/>
                <a:gd name="T2" fmla="*/ 2147483646 w 153"/>
                <a:gd name="T3" fmla="*/ 0 h 321"/>
                <a:gd name="T4" fmla="*/ 0 w 153"/>
                <a:gd name="T5" fmla="*/ 2147483646 h 321"/>
                <a:gd name="T6" fmla="*/ 0 w 153"/>
                <a:gd name="T7" fmla="*/ 2147483646 h 321"/>
                <a:gd name="T8" fmla="*/ 2147483646 w 153"/>
                <a:gd name="T9" fmla="*/ 2147483646 h 321"/>
                <a:gd name="T10" fmla="*/ 2147483646 w 153"/>
                <a:gd name="T11" fmla="*/ 2147483646 h 321"/>
                <a:gd name="T12" fmla="*/ 2147483646 w 153"/>
                <a:gd name="T13" fmla="*/ 2147483646 h 321"/>
                <a:gd name="T14" fmla="*/ 2147483646 w 153"/>
                <a:gd name="T15" fmla="*/ 2147483646 h 321"/>
                <a:gd name="T16" fmla="*/ 2147483646 w 153"/>
                <a:gd name="T17" fmla="*/ 2147483646 h 321"/>
                <a:gd name="T18" fmla="*/ 2147483646 w 153"/>
                <a:gd name="T19" fmla="*/ 0 h 3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21" extrusionOk="0"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27" y="264"/>
                    <a:pt x="127" y="264"/>
                    <a:pt x="127" y="264"/>
                  </a:cubicBezTo>
                  <a:cubicBezTo>
                    <a:pt x="143" y="278"/>
                    <a:pt x="153" y="298"/>
                    <a:pt x="153" y="321"/>
                  </a:cubicBezTo>
                  <a:cubicBezTo>
                    <a:pt x="153" y="321"/>
                    <a:pt x="153" y="321"/>
                    <a:pt x="153" y="321"/>
                  </a:cubicBezTo>
                  <a:cubicBezTo>
                    <a:pt x="153" y="321"/>
                    <a:pt x="153" y="321"/>
                    <a:pt x="153" y="321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34"/>
                    <a:pt x="119" y="0"/>
                    <a:pt x="7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87" name="Google Shape;598;p24">
              <a:extLst>
                <a:ext uri="{FF2B5EF4-FFF2-40B4-BE49-F238E27FC236}">
                  <a16:creationId xmlns:a16="http://schemas.microsoft.com/office/drawing/2014/main" id="{1A8F1B4C-5274-8723-1C32-15D3432D7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131" y="3125243"/>
              <a:ext cx="104775" cy="233362"/>
            </a:xfrm>
            <a:custGeom>
              <a:avLst/>
              <a:gdLst>
                <a:gd name="T0" fmla="*/ 0 w 26"/>
                <a:gd name="T1" fmla="*/ 0 h 57"/>
                <a:gd name="T2" fmla="*/ 2147483646 w 26"/>
                <a:gd name="T3" fmla="*/ 2147483646 h 57"/>
                <a:gd name="T4" fmla="*/ 2147483646 w 26"/>
                <a:gd name="T5" fmla="*/ 2147483646 h 57"/>
                <a:gd name="T6" fmla="*/ 2147483646 w 26"/>
                <a:gd name="T7" fmla="*/ 2147483646 h 57"/>
                <a:gd name="T8" fmla="*/ 2147483646 w 26"/>
                <a:gd name="T9" fmla="*/ 2147483646 h 57"/>
                <a:gd name="T10" fmla="*/ 0 w 26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57" extrusionOk="0">
                  <a:moveTo>
                    <a:pt x="0" y="0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18" y="18"/>
                    <a:pt x="26" y="38"/>
                    <a:pt x="26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34"/>
                    <a:pt x="16" y="14"/>
                    <a:pt x="0" y="0"/>
                  </a:cubicBezTo>
                </a:path>
              </a:pathLst>
            </a:custGeom>
            <a:solidFill>
              <a:srgbClr val="FFDF0B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88" name="Google Shape;599;p24">
              <a:extLst>
                <a:ext uri="{FF2B5EF4-FFF2-40B4-BE49-F238E27FC236}">
                  <a16:creationId xmlns:a16="http://schemas.microsoft.com/office/drawing/2014/main" id="{C009991B-F9AC-2121-852E-ECEFF3F99B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606" y="2609305"/>
              <a:ext cx="517525" cy="515938"/>
            </a:xfrm>
            <a:custGeom>
              <a:avLst/>
              <a:gdLst>
                <a:gd name="T0" fmla="*/ 0 w 127"/>
                <a:gd name="T1" fmla="*/ 0 h 127"/>
                <a:gd name="T2" fmla="*/ 0 w 127"/>
                <a:gd name="T3" fmla="*/ 2147483646 h 127"/>
                <a:gd name="T4" fmla="*/ 2147483646 w 127"/>
                <a:gd name="T5" fmla="*/ 2147483646 h 127"/>
                <a:gd name="T6" fmla="*/ 2147483646 w 127"/>
                <a:gd name="T7" fmla="*/ 2147483646 h 127"/>
                <a:gd name="T8" fmla="*/ 0 w 127"/>
                <a:gd name="T9" fmla="*/ 0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127" extrusionOk="0">
                  <a:moveTo>
                    <a:pt x="0" y="0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96" y="108"/>
                    <a:pt x="114" y="115"/>
                    <a:pt x="127" y="1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89" name="Google Shape;600;p24">
              <a:extLst>
                <a:ext uri="{FF2B5EF4-FFF2-40B4-BE49-F238E27FC236}">
                  <a16:creationId xmlns:a16="http://schemas.microsoft.com/office/drawing/2014/main" id="{8BD14B90-A76A-F5D6-D62C-E0F28BF85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606" y="3049043"/>
              <a:ext cx="622300" cy="622300"/>
            </a:xfrm>
            <a:custGeom>
              <a:avLst/>
              <a:gdLst>
                <a:gd name="T0" fmla="*/ 2147483646 w 153"/>
                <a:gd name="T1" fmla="*/ 0 h 153"/>
                <a:gd name="T2" fmla="*/ 0 w 153"/>
                <a:gd name="T3" fmla="*/ 0 h 153"/>
                <a:gd name="T4" fmla="*/ 0 w 153"/>
                <a:gd name="T5" fmla="*/ 2147483646 h 153"/>
                <a:gd name="T6" fmla="*/ 2147483646 w 153"/>
                <a:gd name="T7" fmla="*/ 2147483646 h 153"/>
                <a:gd name="T8" fmla="*/ 2147483646 w 153"/>
                <a:gd name="T9" fmla="*/ 2147483646 h 153"/>
                <a:gd name="T10" fmla="*/ 2147483646 w 153"/>
                <a:gd name="T11" fmla="*/ 2147483646 h 153"/>
                <a:gd name="T12" fmla="*/ 2147483646 w 153"/>
                <a:gd name="T13" fmla="*/ 2147483646 h 153"/>
                <a:gd name="T14" fmla="*/ 2147483646 w 153"/>
                <a:gd name="T15" fmla="*/ 2147483646 h 153"/>
                <a:gd name="T16" fmla="*/ 2147483646 w 153"/>
                <a:gd name="T17" fmla="*/ 0 h 1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3" h="153" extrusionOk="0">
                  <a:moveTo>
                    <a:pt x="7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19"/>
                    <a:pt x="34" y="153"/>
                    <a:pt x="77" y="153"/>
                  </a:cubicBezTo>
                  <a:cubicBezTo>
                    <a:pt x="77" y="153"/>
                    <a:pt x="77" y="153"/>
                    <a:pt x="77" y="153"/>
                  </a:cubicBezTo>
                  <a:cubicBezTo>
                    <a:pt x="119" y="153"/>
                    <a:pt x="153" y="119"/>
                    <a:pt x="153" y="76"/>
                  </a:cubicBezTo>
                  <a:cubicBezTo>
                    <a:pt x="153" y="57"/>
                    <a:pt x="145" y="37"/>
                    <a:pt x="131" y="22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14" y="7"/>
                    <a:pt x="96" y="0"/>
                    <a:pt x="77" y="0"/>
                  </a:cubicBezTo>
                </a:path>
              </a:pathLst>
            </a:custGeom>
            <a:solidFill>
              <a:srgbClr val="182945"/>
            </a:solidFill>
            <a:ln>
              <a:noFill/>
            </a:ln>
          </p:spPr>
          <p:txBody>
            <a:bodyPr lIns="91425" tIns="45700" rIns="91425" bIns="45700"/>
            <a:lstStyle/>
            <a:p>
              <a:endParaRPr lang="en-US" dirty="0"/>
            </a:p>
          </p:txBody>
        </p:sp>
      </p:grpSp>
      <p:grpSp>
        <p:nvGrpSpPr>
          <p:cNvPr id="90" name="Grupo 89">
            <a:extLst>
              <a:ext uri="{FF2B5EF4-FFF2-40B4-BE49-F238E27FC236}">
                <a16:creationId xmlns:a16="http://schemas.microsoft.com/office/drawing/2014/main" id="{46C59BCC-4E7B-19FD-8047-601C87B1C868}"/>
              </a:ext>
            </a:extLst>
          </p:cNvPr>
          <p:cNvGrpSpPr/>
          <p:nvPr/>
        </p:nvGrpSpPr>
        <p:grpSpPr>
          <a:xfrm flipH="1">
            <a:off x="7125391" y="4144311"/>
            <a:ext cx="1619250" cy="1063625"/>
            <a:chOff x="3454400" y="4104245"/>
            <a:chExt cx="1619250" cy="1063625"/>
          </a:xfrm>
          <a:solidFill>
            <a:srgbClr val="FFDF0B"/>
          </a:solidFill>
        </p:grpSpPr>
        <p:sp>
          <p:nvSpPr>
            <p:cNvPr id="91" name="Google Shape;589;p24">
              <a:extLst>
                <a:ext uri="{FF2B5EF4-FFF2-40B4-BE49-F238E27FC236}">
                  <a16:creationId xmlns:a16="http://schemas.microsoft.com/office/drawing/2014/main" id="{3772CFB6-7C1A-6C0A-0CA2-BB802A80C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350" y="4413807"/>
              <a:ext cx="622300" cy="754063"/>
            </a:xfrm>
            <a:custGeom>
              <a:avLst/>
              <a:gdLst>
                <a:gd name="T0" fmla="*/ 2147483646 w 153"/>
                <a:gd name="T1" fmla="*/ 0 h 185"/>
                <a:gd name="T2" fmla="*/ 2147483646 w 153"/>
                <a:gd name="T3" fmla="*/ 2147483646 h 185"/>
                <a:gd name="T4" fmla="*/ 0 w 153"/>
                <a:gd name="T5" fmla="*/ 2147483646 h 185"/>
                <a:gd name="T6" fmla="*/ 0 w 153"/>
                <a:gd name="T7" fmla="*/ 2147483646 h 185"/>
                <a:gd name="T8" fmla="*/ 2147483646 w 153"/>
                <a:gd name="T9" fmla="*/ 2147483646 h 185"/>
                <a:gd name="T10" fmla="*/ 2147483646 w 153"/>
                <a:gd name="T11" fmla="*/ 2147483646 h 185"/>
                <a:gd name="T12" fmla="*/ 2147483646 w 153"/>
                <a:gd name="T13" fmla="*/ 0 h 1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3" h="185" extrusionOk="0">
                  <a:moveTo>
                    <a:pt x="153" y="0"/>
                  </a:moveTo>
                  <a:cubicBezTo>
                    <a:pt x="153" y="42"/>
                    <a:pt x="118" y="76"/>
                    <a:pt x="76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130" y="54"/>
                    <a:pt x="130" y="54"/>
                    <a:pt x="130" y="54"/>
                  </a:cubicBezTo>
                  <a:cubicBezTo>
                    <a:pt x="144" y="41"/>
                    <a:pt x="151" y="23"/>
                    <a:pt x="153" y="6"/>
                  </a:cubicBezTo>
                  <a:cubicBezTo>
                    <a:pt x="153" y="0"/>
                    <a:pt x="153" y="0"/>
                    <a:pt x="153" y="0"/>
                  </a:cubicBezTo>
                </a:path>
              </a:pathLst>
            </a:custGeom>
            <a:solidFill>
              <a:srgbClr val="1829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92" name="Google Shape;590;p24">
              <a:extLst>
                <a:ext uri="{FF2B5EF4-FFF2-40B4-BE49-F238E27FC236}">
                  <a16:creationId xmlns:a16="http://schemas.microsoft.com/office/drawing/2014/main" id="{9A042DA4-58EA-B65D-0A82-913192651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4400" y="4104245"/>
              <a:ext cx="1306513" cy="619125"/>
            </a:xfrm>
            <a:custGeom>
              <a:avLst/>
              <a:gdLst>
                <a:gd name="T0" fmla="*/ 2147483646 w 321"/>
                <a:gd name="T1" fmla="*/ 0 h 152"/>
                <a:gd name="T2" fmla="*/ 2147483646 w 321"/>
                <a:gd name="T3" fmla="*/ 0 h 152"/>
                <a:gd name="T4" fmla="*/ 0 w 321"/>
                <a:gd name="T5" fmla="*/ 2147483646 h 152"/>
                <a:gd name="T6" fmla="*/ 0 w 321"/>
                <a:gd name="T7" fmla="*/ 2147483646 h 152"/>
                <a:gd name="T8" fmla="*/ 2147483646 w 321"/>
                <a:gd name="T9" fmla="*/ 2147483646 h 152"/>
                <a:gd name="T10" fmla="*/ 2147483646 w 321"/>
                <a:gd name="T11" fmla="*/ 2147483646 h 152"/>
                <a:gd name="T12" fmla="*/ 2147483646 w 321"/>
                <a:gd name="T13" fmla="*/ 2147483646 h 152"/>
                <a:gd name="T14" fmla="*/ 2147483646 w 321"/>
                <a:gd name="T15" fmla="*/ 0 h 152"/>
                <a:gd name="T16" fmla="*/ 2147483646 w 321"/>
                <a:gd name="T17" fmla="*/ 0 h 152"/>
                <a:gd name="T18" fmla="*/ 2147483646 w 321"/>
                <a:gd name="T19" fmla="*/ 0 h 152"/>
                <a:gd name="T20" fmla="*/ 2147483646 w 321"/>
                <a:gd name="T21" fmla="*/ 0 h 152"/>
                <a:gd name="T22" fmla="*/ 2147483646 w 321"/>
                <a:gd name="T23" fmla="*/ 0 h 15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21" h="152" extrusionOk="0">
                  <a:moveTo>
                    <a:pt x="321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37" y="152"/>
                    <a:pt x="137" y="152"/>
                    <a:pt x="137" y="152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78" y="10"/>
                    <a:pt x="298" y="0"/>
                    <a:pt x="321" y="0"/>
                  </a:cubicBezTo>
                  <a:cubicBezTo>
                    <a:pt x="321" y="0"/>
                    <a:pt x="321" y="0"/>
                    <a:pt x="321" y="0"/>
                  </a:cubicBezTo>
                  <a:cubicBezTo>
                    <a:pt x="321" y="0"/>
                    <a:pt x="321" y="0"/>
                    <a:pt x="321" y="0"/>
                  </a:cubicBezTo>
                  <a:cubicBezTo>
                    <a:pt x="321" y="0"/>
                    <a:pt x="321" y="0"/>
                    <a:pt x="321" y="0"/>
                  </a:cubicBezTo>
                  <a:cubicBezTo>
                    <a:pt x="321" y="0"/>
                    <a:pt x="321" y="0"/>
                    <a:pt x="321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dirty="0"/>
            </a:p>
          </p:txBody>
        </p:sp>
        <p:sp>
          <p:nvSpPr>
            <p:cNvPr id="93" name="Google Shape;592;p24">
              <a:extLst>
                <a:ext uri="{FF2B5EF4-FFF2-40B4-BE49-F238E27FC236}">
                  <a16:creationId xmlns:a16="http://schemas.microsoft.com/office/drawing/2014/main" id="{50929D4E-3E3B-431B-4737-33807FE91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613" y="4205845"/>
              <a:ext cx="517525" cy="517525"/>
            </a:xfrm>
            <a:custGeom>
              <a:avLst/>
              <a:gdLst>
                <a:gd name="T0" fmla="*/ 2147483646 w 127"/>
                <a:gd name="T1" fmla="*/ 0 h 127"/>
                <a:gd name="T2" fmla="*/ 0 w 127"/>
                <a:gd name="T3" fmla="*/ 2147483646 h 127"/>
                <a:gd name="T4" fmla="*/ 2147483646 w 127"/>
                <a:gd name="T5" fmla="*/ 2147483646 h 127"/>
                <a:gd name="T6" fmla="*/ 2147483646 w 127"/>
                <a:gd name="T7" fmla="*/ 2147483646 h 127"/>
                <a:gd name="T8" fmla="*/ 2147483646 w 127"/>
                <a:gd name="T9" fmla="*/ 0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127" extrusionOk="0">
                  <a:moveTo>
                    <a:pt x="127" y="0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8" y="32"/>
                    <a:pt x="115" y="14"/>
                    <a:pt x="127" y="0"/>
                  </a:cubicBezTo>
                </a:path>
              </a:pathLst>
            </a:custGeom>
            <a:solidFill>
              <a:srgbClr val="1829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dirty="0"/>
            </a:p>
          </p:txBody>
        </p:sp>
        <p:sp>
          <p:nvSpPr>
            <p:cNvPr id="94" name="Google Shape;593;p24">
              <a:extLst>
                <a:ext uri="{FF2B5EF4-FFF2-40B4-BE49-F238E27FC236}">
                  <a16:creationId xmlns:a16="http://schemas.microsoft.com/office/drawing/2014/main" id="{76CAA5C2-71F2-A945-F876-F96743B6A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350" y="4104245"/>
              <a:ext cx="622300" cy="619125"/>
            </a:xfrm>
            <a:custGeom>
              <a:avLst/>
              <a:gdLst>
                <a:gd name="T0" fmla="*/ 2147483646 w 153"/>
                <a:gd name="T1" fmla="*/ 0 h 152"/>
                <a:gd name="T2" fmla="*/ 2147483646 w 153"/>
                <a:gd name="T3" fmla="*/ 2147483646 h 152"/>
                <a:gd name="T4" fmla="*/ 2147483646 w 153"/>
                <a:gd name="T5" fmla="*/ 2147483646 h 152"/>
                <a:gd name="T6" fmla="*/ 0 w 153"/>
                <a:gd name="T7" fmla="*/ 2147483646 h 152"/>
                <a:gd name="T8" fmla="*/ 0 w 153"/>
                <a:gd name="T9" fmla="*/ 2147483646 h 152"/>
                <a:gd name="T10" fmla="*/ 2147483646 w 153"/>
                <a:gd name="T11" fmla="*/ 2147483646 h 152"/>
                <a:gd name="T12" fmla="*/ 2147483646 w 153"/>
                <a:gd name="T13" fmla="*/ 2147483646 h 152"/>
                <a:gd name="T14" fmla="*/ 2147483646 w 153"/>
                <a:gd name="T15" fmla="*/ 2147483646 h 152"/>
                <a:gd name="T16" fmla="*/ 2147483646 w 153"/>
                <a:gd name="T17" fmla="*/ 0 h 1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3" h="152" extrusionOk="0">
                  <a:moveTo>
                    <a:pt x="76" y="0"/>
                  </a:moveTo>
                  <a:cubicBezTo>
                    <a:pt x="57" y="0"/>
                    <a:pt x="37" y="7"/>
                    <a:pt x="22" y="2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7" y="39"/>
                    <a:pt x="0" y="57"/>
                    <a:pt x="0" y="7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76" y="152"/>
                    <a:pt x="76" y="152"/>
                    <a:pt x="76" y="152"/>
                  </a:cubicBezTo>
                  <a:cubicBezTo>
                    <a:pt x="118" y="152"/>
                    <a:pt x="153" y="118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34"/>
                    <a:pt x="118" y="0"/>
                    <a:pt x="76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>
                <a:solidFill>
                  <a:srgbClr val="FFC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1485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CC1E7EE-4B40-6642-2D42-08E275B6D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4914"/>
          </a:xfrm>
        </p:spPr>
        <p:txBody>
          <a:bodyPr>
            <a:noAutofit/>
          </a:bodyPr>
          <a:lstStyle/>
          <a:p>
            <a:r>
              <a:rPr lang="es-ES" sz="4800" b="1" dirty="0">
                <a:solidFill>
                  <a:srgbClr val="182945"/>
                </a:solidFill>
              </a:rPr>
              <a:t>Planteamiento del Problema</a:t>
            </a:r>
            <a:endParaRPr lang="es-EC" sz="4800" b="1" dirty="0">
              <a:solidFill>
                <a:srgbClr val="182945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AB18D75-2417-543F-31FE-648E5450C43E}"/>
              </a:ext>
            </a:extLst>
          </p:cNvPr>
          <p:cNvSpPr/>
          <p:nvPr/>
        </p:nvSpPr>
        <p:spPr>
          <a:xfrm>
            <a:off x="3976688" y="1999277"/>
            <a:ext cx="4238625" cy="18000"/>
          </a:xfrm>
          <a:prstGeom prst="rect">
            <a:avLst/>
          </a:prstGeom>
          <a:solidFill>
            <a:srgbClr val="FFDF0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Google Shape;1054;p37">
            <a:extLst>
              <a:ext uri="{FF2B5EF4-FFF2-40B4-BE49-F238E27FC236}">
                <a16:creationId xmlns:a16="http://schemas.microsoft.com/office/drawing/2014/main" id="{B45B9EB8-752C-788D-6E1A-02D2820D35A6}"/>
              </a:ext>
            </a:extLst>
          </p:cNvPr>
          <p:cNvSpPr/>
          <p:nvPr/>
        </p:nvSpPr>
        <p:spPr>
          <a:xfrm>
            <a:off x="1877201" y="3736845"/>
            <a:ext cx="2254250" cy="1303337"/>
          </a:xfrm>
          <a:custGeom>
            <a:avLst/>
            <a:gdLst/>
            <a:ahLst/>
            <a:cxnLst/>
            <a:rect l="l" t="t" r="r" b="b"/>
            <a:pathLst>
              <a:path w="282" h="163" extrusionOk="0">
                <a:moveTo>
                  <a:pt x="0" y="81"/>
                </a:moveTo>
                <a:cubicBezTo>
                  <a:pt x="28" y="130"/>
                  <a:pt x="81" y="163"/>
                  <a:pt x="141" y="163"/>
                </a:cubicBezTo>
                <a:cubicBezTo>
                  <a:pt x="201" y="163"/>
                  <a:pt x="254" y="130"/>
                  <a:pt x="282" y="81"/>
                </a:cubicBezTo>
                <a:cubicBezTo>
                  <a:pt x="141" y="0"/>
                  <a:pt x="141" y="0"/>
                  <a:pt x="141" y="0"/>
                </a:cubicBezTo>
                <a:lnTo>
                  <a:pt x="0" y="81"/>
                </a:lnTo>
                <a:close/>
              </a:path>
            </a:pathLst>
          </a:custGeom>
          <a:solidFill>
            <a:srgbClr val="FAB32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055;p37">
            <a:extLst>
              <a:ext uri="{FF2B5EF4-FFF2-40B4-BE49-F238E27FC236}">
                <a16:creationId xmlns:a16="http://schemas.microsoft.com/office/drawing/2014/main" id="{47D3E2A0-26D2-EB42-2957-2D4754105C5B}"/>
              </a:ext>
            </a:extLst>
          </p:cNvPr>
          <p:cNvSpPr/>
          <p:nvPr/>
        </p:nvSpPr>
        <p:spPr>
          <a:xfrm>
            <a:off x="3004326" y="2431920"/>
            <a:ext cx="1303337" cy="1952625"/>
          </a:xfrm>
          <a:custGeom>
            <a:avLst/>
            <a:gdLst/>
            <a:ahLst/>
            <a:cxnLst/>
            <a:rect l="l" t="t" r="r" b="b"/>
            <a:pathLst>
              <a:path w="163" h="244" extrusionOk="0">
                <a:moveTo>
                  <a:pt x="0" y="163"/>
                </a:moveTo>
                <a:cubicBezTo>
                  <a:pt x="0" y="163"/>
                  <a:pt x="0" y="163"/>
                  <a:pt x="0" y="163"/>
                </a:cubicBezTo>
                <a:cubicBezTo>
                  <a:pt x="141" y="244"/>
                  <a:pt x="141" y="244"/>
                  <a:pt x="141" y="244"/>
                </a:cubicBezTo>
                <a:cubicBezTo>
                  <a:pt x="155" y="220"/>
                  <a:pt x="163" y="193"/>
                  <a:pt x="163" y="163"/>
                </a:cubicBezTo>
                <a:cubicBezTo>
                  <a:pt x="163" y="73"/>
                  <a:pt x="9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163"/>
                </a:lnTo>
                <a:close/>
              </a:path>
            </a:pathLst>
          </a:custGeom>
          <a:solidFill>
            <a:srgbClr val="FFBF4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056;p37">
            <a:extLst>
              <a:ext uri="{FF2B5EF4-FFF2-40B4-BE49-F238E27FC236}">
                <a16:creationId xmlns:a16="http://schemas.microsoft.com/office/drawing/2014/main" id="{66341232-C8E4-865F-6A25-69D21E78ACDA}"/>
              </a:ext>
            </a:extLst>
          </p:cNvPr>
          <p:cNvSpPr/>
          <p:nvPr/>
        </p:nvSpPr>
        <p:spPr>
          <a:xfrm>
            <a:off x="1700988" y="2431920"/>
            <a:ext cx="1303337" cy="1952625"/>
          </a:xfrm>
          <a:custGeom>
            <a:avLst/>
            <a:gdLst/>
            <a:ahLst/>
            <a:cxnLst/>
            <a:rect l="l" t="t" r="r" b="b"/>
            <a:pathLst>
              <a:path w="163" h="244" extrusionOk="0">
                <a:moveTo>
                  <a:pt x="0" y="163"/>
                </a:moveTo>
                <a:cubicBezTo>
                  <a:pt x="0" y="193"/>
                  <a:pt x="8" y="220"/>
                  <a:pt x="22" y="244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63" y="0"/>
                  <a:pt x="163" y="0"/>
                  <a:pt x="163" y="0"/>
                </a:cubicBezTo>
                <a:cubicBezTo>
                  <a:pt x="73" y="0"/>
                  <a:pt x="0" y="73"/>
                  <a:pt x="0" y="163"/>
                </a:cubicBezTo>
                <a:close/>
              </a:path>
            </a:pathLst>
          </a:custGeom>
          <a:solidFill>
            <a:srgbClr val="FFD18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060;p37">
            <a:extLst>
              <a:ext uri="{FF2B5EF4-FFF2-40B4-BE49-F238E27FC236}">
                <a16:creationId xmlns:a16="http://schemas.microsoft.com/office/drawing/2014/main" id="{1A9F2413-4214-993B-3AF1-DB52D64B3A2C}"/>
              </a:ext>
            </a:extLst>
          </p:cNvPr>
          <p:cNvSpPr/>
          <p:nvPr/>
        </p:nvSpPr>
        <p:spPr>
          <a:xfrm>
            <a:off x="2180413" y="2992308"/>
            <a:ext cx="576262" cy="679450"/>
          </a:xfrm>
          <a:custGeom>
            <a:avLst/>
            <a:gdLst/>
            <a:ahLst/>
            <a:cxnLst/>
            <a:rect l="l" t="t" r="r" b="b"/>
            <a:pathLst>
              <a:path w="72" h="85" extrusionOk="0">
                <a:moveTo>
                  <a:pt x="48" y="82"/>
                </a:moveTo>
                <a:cubicBezTo>
                  <a:pt x="48" y="84"/>
                  <a:pt x="47" y="85"/>
                  <a:pt x="45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6" y="85"/>
                  <a:pt x="24" y="84"/>
                  <a:pt x="24" y="82"/>
                </a:cubicBezTo>
                <a:cubicBezTo>
                  <a:pt x="24" y="82"/>
                  <a:pt x="24" y="82"/>
                  <a:pt x="24" y="82"/>
                </a:cubicBezTo>
                <a:cubicBezTo>
                  <a:pt x="24" y="81"/>
                  <a:pt x="26" y="79"/>
                  <a:pt x="27" y="79"/>
                </a:cubicBezTo>
                <a:cubicBezTo>
                  <a:pt x="45" y="79"/>
                  <a:pt x="45" y="79"/>
                  <a:pt x="45" y="79"/>
                </a:cubicBezTo>
                <a:cubicBezTo>
                  <a:pt x="47" y="79"/>
                  <a:pt x="48" y="81"/>
                  <a:pt x="48" y="82"/>
                </a:cubicBezTo>
                <a:close/>
                <a:moveTo>
                  <a:pt x="48" y="75"/>
                </a:moveTo>
                <a:cubicBezTo>
                  <a:pt x="48" y="73"/>
                  <a:pt x="47" y="72"/>
                  <a:pt x="45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6" y="72"/>
                  <a:pt x="24" y="73"/>
                  <a:pt x="24" y="75"/>
                </a:cubicBezTo>
                <a:cubicBezTo>
                  <a:pt x="24" y="75"/>
                  <a:pt x="24" y="75"/>
                  <a:pt x="24" y="75"/>
                </a:cubicBezTo>
                <a:cubicBezTo>
                  <a:pt x="24" y="76"/>
                  <a:pt x="26" y="77"/>
                  <a:pt x="27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7" y="77"/>
                  <a:pt x="48" y="76"/>
                  <a:pt x="48" y="75"/>
                </a:cubicBezTo>
                <a:close/>
                <a:moveTo>
                  <a:pt x="39" y="42"/>
                </a:moveTo>
                <a:cubicBezTo>
                  <a:pt x="35" y="42"/>
                  <a:pt x="35" y="42"/>
                  <a:pt x="35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70"/>
                  <a:pt x="33" y="70"/>
                  <a:pt x="33" y="70"/>
                </a:cubicBezTo>
                <a:cubicBezTo>
                  <a:pt x="34" y="70"/>
                  <a:pt x="35" y="70"/>
                  <a:pt x="36" y="70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0"/>
                  <a:pt x="36" y="70"/>
                </a:cubicBezTo>
                <a:cubicBezTo>
                  <a:pt x="37" y="70"/>
                  <a:pt x="38" y="70"/>
                  <a:pt x="39" y="70"/>
                </a:cubicBezTo>
                <a:lnTo>
                  <a:pt x="39" y="42"/>
                </a:lnTo>
                <a:close/>
                <a:moveTo>
                  <a:pt x="26" y="31"/>
                </a:moveTo>
                <a:cubicBezTo>
                  <a:pt x="24" y="31"/>
                  <a:pt x="22" y="33"/>
                  <a:pt x="22" y="35"/>
                </a:cubicBezTo>
                <a:cubicBezTo>
                  <a:pt x="22" y="37"/>
                  <a:pt x="24" y="39"/>
                  <a:pt x="26" y="39"/>
                </a:cubicBezTo>
                <a:cubicBezTo>
                  <a:pt x="31" y="39"/>
                  <a:pt x="31" y="39"/>
                  <a:pt x="31" y="39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3"/>
                  <a:pt x="29" y="31"/>
                  <a:pt x="26" y="31"/>
                </a:cubicBezTo>
                <a:close/>
                <a:moveTo>
                  <a:pt x="50" y="35"/>
                </a:moveTo>
                <a:cubicBezTo>
                  <a:pt x="50" y="33"/>
                  <a:pt x="48" y="31"/>
                  <a:pt x="46" y="31"/>
                </a:cubicBezTo>
                <a:cubicBezTo>
                  <a:pt x="44" y="31"/>
                  <a:pt x="42" y="33"/>
                  <a:pt x="42" y="35"/>
                </a:cubicBezTo>
                <a:cubicBezTo>
                  <a:pt x="42" y="39"/>
                  <a:pt x="42" y="39"/>
                  <a:pt x="42" y="39"/>
                </a:cubicBezTo>
                <a:cubicBezTo>
                  <a:pt x="46" y="39"/>
                  <a:pt x="46" y="39"/>
                  <a:pt x="46" y="39"/>
                </a:cubicBezTo>
                <a:cubicBezTo>
                  <a:pt x="48" y="39"/>
                  <a:pt x="50" y="37"/>
                  <a:pt x="50" y="35"/>
                </a:cubicBezTo>
                <a:close/>
                <a:moveTo>
                  <a:pt x="60" y="27"/>
                </a:moveTo>
                <a:cubicBezTo>
                  <a:pt x="58" y="20"/>
                  <a:pt x="49" y="12"/>
                  <a:pt x="36" y="12"/>
                </a:cubicBezTo>
                <a:cubicBezTo>
                  <a:pt x="24" y="12"/>
                  <a:pt x="15" y="20"/>
                  <a:pt x="13" y="27"/>
                </a:cubicBezTo>
                <a:cubicBezTo>
                  <a:pt x="11" y="33"/>
                  <a:pt x="13" y="39"/>
                  <a:pt x="15" y="44"/>
                </a:cubicBezTo>
                <a:cubicBezTo>
                  <a:pt x="18" y="49"/>
                  <a:pt x="20" y="53"/>
                  <a:pt x="23" y="58"/>
                </a:cubicBezTo>
                <a:cubicBezTo>
                  <a:pt x="24" y="60"/>
                  <a:pt x="24" y="64"/>
                  <a:pt x="25" y="67"/>
                </a:cubicBezTo>
                <a:cubicBezTo>
                  <a:pt x="25" y="69"/>
                  <a:pt x="26" y="70"/>
                  <a:pt x="29" y="70"/>
                </a:cubicBezTo>
                <a:cubicBezTo>
                  <a:pt x="29" y="70"/>
                  <a:pt x="30" y="70"/>
                  <a:pt x="31" y="70"/>
                </a:cubicBezTo>
                <a:cubicBezTo>
                  <a:pt x="31" y="42"/>
                  <a:pt x="31" y="42"/>
                  <a:pt x="31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2"/>
                  <a:pt x="23" y="41"/>
                  <a:pt x="21" y="40"/>
                </a:cubicBezTo>
                <a:cubicBezTo>
                  <a:pt x="20" y="39"/>
                  <a:pt x="19" y="37"/>
                  <a:pt x="19" y="35"/>
                </a:cubicBezTo>
                <a:cubicBezTo>
                  <a:pt x="19" y="33"/>
                  <a:pt x="20" y="31"/>
                  <a:pt x="21" y="30"/>
                </a:cubicBezTo>
                <a:cubicBezTo>
                  <a:pt x="23" y="29"/>
                  <a:pt x="24" y="28"/>
                  <a:pt x="26" y="28"/>
                </a:cubicBezTo>
                <a:cubicBezTo>
                  <a:pt x="30" y="28"/>
                  <a:pt x="33" y="31"/>
                  <a:pt x="33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39"/>
                  <a:pt x="33" y="39"/>
                  <a:pt x="33" y="39"/>
                </a:cubicBezTo>
                <a:cubicBezTo>
                  <a:pt x="35" y="39"/>
                  <a:pt x="35" y="39"/>
                  <a:pt x="35" y="39"/>
                </a:cubicBezTo>
                <a:cubicBezTo>
                  <a:pt x="39" y="39"/>
                  <a:pt x="39" y="39"/>
                  <a:pt x="39" y="39"/>
                </a:cubicBezTo>
                <a:cubicBezTo>
                  <a:pt x="39" y="35"/>
                  <a:pt x="39" y="35"/>
                  <a:pt x="39" y="35"/>
                </a:cubicBezTo>
                <a:cubicBezTo>
                  <a:pt x="39" y="35"/>
                  <a:pt x="39" y="35"/>
                  <a:pt x="39" y="35"/>
                </a:cubicBezTo>
                <a:cubicBezTo>
                  <a:pt x="39" y="33"/>
                  <a:pt x="40" y="31"/>
                  <a:pt x="41" y="30"/>
                </a:cubicBezTo>
                <a:cubicBezTo>
                  <a:pt x="42" y="29"/>
                  <a:pt x="44" y="28"/>
                  <a:pt x="46" y="28"/>
                </a:cubicBezTo>
                <a:cubicBezTo>
                  <a:pt x="48" y="28"/>
                  <a:pt x="50" y="29"/>
                  <a:pt x="51" y="30"/>
                </a:cubicBezTo>
                <a:cubicBezTo>
                  <a:pt x="52" y="31"/>
                  <a:pt x="53" y="33"/>
                  <a:pt x="53" y="35"/>
                </a:cubicBezTo>
                <a:cubicBezTo>
                  <a:pt x="53" y="37"/>
                  <a:pt x="52" y="39"/>
                  <a:pt x="51" y="40"/>
                </a:cubicBezTo>
                <a:cubicBezTo>
                  <a:pt x="50" y="41"/>
                  <a:pt x="48" y="42"/>
                  <a:pt x="46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70"/>
                  <a:pt x="42" y="70"/>
                  <a:pt x="42" y="70"/>
                </a:cubicBezTo>
                <a:cubicBezTo>
                  <a:pt x="42" y="70"/>
                  <a:pt x="43" y="70"/>
                  <a:pt x="43" y="70"/>
                </a:cubicBezTo>
                <a:cubicBezTo>
                  <a:pt x="46" y="70"/>
                  <a:pt x="47" y="69"/>
                  <a:pt x="48" y="67"/>
                </a:cubicBezTo>
                <a:cubicBezTo>
                  <a:pt x="48" y="64"/>
                  <a:pt x="49" y="60"/>
                  <a:pt x="50" y="58"/>
                </a:cubicBezTo>
                <a:cubicBezTo>
                  <a:pt x="52" y="53"/>
                  <a:pt x="55" y="49"/>
                  <a:pt x="57" y="44"/>
                </a:cubicBezTo>
                <a:cubicBezTo>
                  <a:pt x="60" y="39"/>
                  <a:pt x="61" y="33"/>
                  <a:pt x="60" y="27"/>
                </a:cubicBezTo>
                <a:close/>
                <a:moveTo>
                  <a:pt x="39" y="3"/>
                </a:moveTo>
                <a:cubicBezTo>
                  <a:pt x="39" y="1"/>
                  <a:pt x="38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5" y="0"/>
                  <a:pt x="34" y="1"/>
                  <a:pt x="34" y="3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9"/>
                  <a:pt x="35" y="10"/>
                  <a:pt x="36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38" y="10"/>
                  <a:pt x="39" y="9"/>
                  <a:pt x="39" y="8"/>
                </a:cubicBezTo>
                <a:lnTo>
                  <a:pt x="39" y="3"/>
                </a:lnTo>
                <a:close/>
                <a:moveTo>
                  <a:pt x="53" y="7"/>
                </a:moveTo>
                <a:cubicBezTo>
                  <a:pt x="54" y="6"/>
                  <a:pt x="53" y="4"/>
                  <a:pt x="52" y="4"/>
                </a:cubicBezTo>
                <a:cubicBezTo>
                  <a:pt x="52" y="4"/>
                  <a:pt x="52" y="4"/>
                  <a:pt x="52" y="4"/>
                </a:cubicBezTo>
                <a:cubicBezTo>
                  <a:pt x="51" y="3"/>
                  <a:pt x="49" y="3"/>
                  <a:pt x="49" y="5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10"/>
                  <a:pt x="46" y="12"/>
                  <a:pt x="47" y="12"/>
                </a:cubicBezTo>
                <a:cubicBezTo>
                  <a:pt x="47" y="12"/>
                  <a:pt x="47" y="12"/>
                  <a:pt x="47" y="12"/>
                </a:cubicBezTo>
                <a:cubicBezTo>
                  <a:pt x="49" y="13"/>
                  <a:pt x="50" y="13"/>
                  <a:pt x="51" y="11"/>
                </a:cubicBezTo>
                <a:lnTo>
                  <a:pt x="53" y="7"/>
                </a:lnTo>
                <a:close/>
                <a:moveTo>
                  <a:pt x="64" y="15"/>
                </a:moveTo>
                <a:cubicBezTo>
                  <a:pt x="65" y="14"/>
                  <a:pt x="65" y="13"/>
                  <a:pt x="64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63" y="11"/>
                  <a:pt x="61" y="11"/>
                  <a:pt x="60" y="12"/>
                </a:cubicBezTo>
                <a:cubicBezTo>
                  <a:pt x="57" y="15"/>
                  <a:pt x="57" y="15"/>
                  <a:pt x="57" y="15"/>
                </a:cubicBezTo>
                <a:cubicBezTo>
                  <a:pt x="56" y="16"/>
                  <a:pt x="56" y="17"/>
                  <a:pt x="56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7" y="19"/>
                  <a:pt x="59" y="20"/>
                  <a:pt x="60" y="19"/>
                </a:cubicBezTo>
                <a:lnTo>
                  <a:pt x="64" y="15"/>
                </a:lnTo>
                <a:close/>
                <a:moveTo>
                  <a:pt x="69" y="28"/>
                </a:moveTo>
                <a:cubicBezTo>
                  <a:pt x="71" y="28"/>
                  <a:pt x="72" y="27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4"/>
                  <a:pt x="70" y="23"/>
                  <a:pt x="68" y="23"/>
                </a:cubicBezTo>
                <a:cubicBezTo>
                  <a:pt x="64" y="24"/>
                  <a:pt x="64" y="24"/>
                  <a:pt x="64" y="24"/>
                </a:cubicBezTo>
                <a:cubicBezTo>
                  <a:pt x="62" y="24"/>
                  <a:pt x="61" y="25"/>
                  <a:pt x="62" y="27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28"/>
                  <a:pt x="63" y="29"/>
                  <a:pt x="65" y="29"/>
                </a:cubicBezTo>
                <a:lnTo>
                  <a:pt x="69" y="28"/>
                </a:lnTo>
                <a:close/>
                <a:moveTo>
                  <a:pt x="68" y="42"/>
                </a:moveTo>
                <a:cubicBezTo>
                  <a:pt x="69" y="42"/>
                  <a:pt x="71" y="41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39"/>
                  <a:pt x="71" y="37"/>
                  <a:pt x="69" y="37"/>
                </a:cubicBezTo>
                <a:cubicBezTo>
                  <a:pt x="64" y="36"/>
                  <a:pt x="64" y="36"/>
                  <a:pt x="64" y="36"/>
                </a:cubicBezTo>
                <a:cubicBezTo>
                  <a:pt x="63" y="36"/>
                  <a:pt x="62" y="37"/>
                  <a:pt x="61" y="38"/>
                </a:cubicBezTo>
                <a:cubicBezTo>
                  <a:pt x="61" y="38"/>
                  <a:pt x="61" y="38"/>
                  <a:pt x="61" y="38"/>
                </a:cubicBezTo>
                <a:cubicBezTo>
                  <a:pt x="61" y="39"/>
                  <a:pt x="62" y="41"/>
                  <a:pt x="63" y="41"/>
                </a:cubicBezTo>
                <a:lnTo>
                  <a:pt x="68" y="42"/>
                </a:lnTo>
                <a:close/>
                <a:moveTo>
                  <a:pt x="21" y="11"/>
                </a:moveTo>
                <a:cubicBezTo>
                  <a:pt x="22" y="13"/>
                  <a:pt x="23" y="13"/>
                  <a:pt x="25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26" y="12"/>
                  <a:pt x="26" y="10"/>
                  <a:pt x="26" y="9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3"/>
                  <a:pt x="21" y="3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19" y="4"/>
                  <a:pt x="18" y="6"/>
                  <a:pt x="19" y="7"/>
                </a:cubicBezTo>
                <a:lnTo>
                  <a:pt x="21" y="11"/>
                </a:lnTo>
                <a:close/>
                <a:moveTo>
                  <a:pt x="12" y="19"/>
                </a:moveTo>
                <a:cubicBezTo>
                  <a:pt x="13" y="20"/>
                  <a:pt x="15" y="19"/>
                  <a:pt x="16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17"/>
                  <a:pt x="16" y="16"/>
                  <a:pt x="15" y="15"/>
                </a:cubicBezTo>
                <a:cubicBezTo>
                  <a:pt x="12" y="12"/>
                  <a:pt x="12" y="12"/>
                  <a:pt x="12" y="12"/>
                </a:cubicBezTo>
                <a:cubicBezTo>
                  <a:pt x="11" y="11"/>
                  <a:pt x="9" y="11"/>
                  <a:pt x="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7" y="13"/>
                  <a:pt x="7" y="14"/>
                  <a:pt x="8" y="15"/>
                </a:cubicBezTo>
                <a:lnTo>
                  <a:pt x="12" y="19"/>
                </a:lnTo>
                <a:close/>
                <a:moveTo>
                  <a:pt x="7" y="29"/>
                </a:moveTo>
                <a:cubicBezTo>
                  <a:pt x="9" y="29"/>
                  <a:pt x="10" y="28"/>
                  <a:pt x="10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1" y="25"/>
                  <a:pt x="10" y="24"/>
                  <a:pt x="8" y="24"/>
                </a:cubicBezTo>
                <a:cubicBezTo>
                  <a:pt x="4" y="23"/>
                  <a:pt x="4" y="23"/>
                  <a:pt x="4" y="23"/>
                </a:cubicBezTo>
                <a:cubicBezTo>
                  <a:pt x="2" y="23"/>
                  <a:pt x="1" y="24"/>
                  <a:pt x="1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7"/>
                  <a:pt x="1" y="28"/>
                  <a:pt x="3" y="28"/>
                </a:cubicBezTo>
                <a:lnTo>
                  <a:pt x="7" y="29"/>
                </a:lnTo>
                <a:close/>
                <a:moveTo>
                  <a:pt x="9" y="41"/>
                </a:moveTo>
                <a:cubicBezTo>
                  <a:pt x="10" y="41"/>
                  <a:pt x="11" y="39"/>
                  <a:pt x="11" y="38"/>
                </a:cubicBezTo>
                <a:cubicBezTo>
                  <a:pt x="11" y="38"/>
                  <a:pt x="11" y="38"/>
                  <a:pt x="11" y="38"/>
                </a:cubicBezTo>
                <a:cubicBezTo>
                  <a:pt x="10" y="37"/>
                  <a:pt x="9" y="36"/>
                  <a:pt x="8" y="36"/>
                </a:cubicBezTo>
                <a:cubicBezTo>
                  <a:pt x="3" y="37"/>
                  <a:pt x="3" y="37"/>
                  <a:pt x="3" y="37"/>
                </a:cubicBezTo>
                <a:cubicBezTo>
                  <a:pt x="1" y="37"/>
                  <a:pt x="1" y="39"/>
                  <a:pt x="1" y="40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1"/>
                  <a:pt x="3" y="42"/>
                  <a:pt x="4" y="42"/>
                </a:cubicBezTo>
                <a:lnTo>
                  <a:pt x="9" y="4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063;p37">
            <a:extLst>
              <a:ext uri="{FF2B5EF4-FFF2-40B4-BE49-F238E27FC236}">
                <a16:creationId xmlns:a16="http://schemas.microsoft.com/office/drawing/2014/main" id="{54CD643A-7B1A-4D2E-356D-398A6EDCF08A}"/>
              </a:ext>
            </a:extLst>
          </p:cNvPr>
          <p:cNvSpPr txBox="1"/>
          <p:nvPr/>
        </p:nvSpPr>
        <p:spPr>
          <a:xfrm>
            <a:off x="2656663" y="4060695"/>
            <a:ext cx="1063625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pen Sans SemiBold"/>
              <a:buNone/>
            </a:pPr>
            <a:r>
              <a:rPr lang="en-US" sz="4800" b="1" i="0" u="none">
                <a:solidFill>
                  <a:srgbClr val="FFFFFF"/>
                </a:solidFill>
                <a:latin typeface="+mj-lt"/>
                <a:ea typeface="Open Sans SemiBold"/>
                <a:cs typeface="Open Sans SemiBold"/>
                <a:sym typeface="Open Sans SemiBold"/>
              </a:rPr>
              <a:t>01</a:t>
            </a:r>
            <a:endParaRPr>
              <a:latin typeface="+mj-lt"/>
            </a:endParaRPr>
          </a:p>
        </p:txBody>
      </p:sp>
      <p:sp>
        <p:nvSpPr>
          <p:cNvPr id="17" name="Google Shape;1068;p37">
            <a:extLst>
              <a:ext uri="{FF2B5EF4-FFF2-40B4-BE49-F238E27FC236}">
                <a16:creationId xmlns:a16="http://schemas.microsoft.com/office/drawing/2014/main" id="{EC1EDF88-3C55-5F31-6489-902160B72DB0}"/>
              </a:ext>
            </a:extLst>
          </p:cNvPr>
          <p:cNvSpPr txBox="1"/>
          <p:nvPr/>
        </p:nvSpPr>
        <p:spPr>
          <a:xfrm>
            <a:off x="3102751" y="2962145"/>
            <a:ext cx="1022350" cy="769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Open Sans"/>
              <a:buNone/>
            </a:pPr>
            <a:r>
              <a:rPr lang="en-US" sz="1100" b="0" i="0" u="none" dirty="0">
                <a:solidFill>
                  <a:schemeClr val="lt1"/>
                </a:solidFill>
                <a:latin typeface="+mj-lt"/>
                <a:ea typeface="Open Sans"/>
                <a:cs typeface="Open Sans"/>
                <a:sym typeface="Open Sans"/>
              </a:rPr>
              <a:t>Lorem ipsum dolor sit </a:t>
            </a:r>
            <a:r>
              <a:rPr lang="en-US" sz="1100" b="0" i="0" u="none" dirty="0" err="1">
                <a:solidFill>
                  <a:schemeClr val="lt1"/>
                </a:solidFill>
                <a:latin typeface="+mj-lt"/>
                <a:ea typeface="Open Sans"/>
                <a:cs typeface="Open Sans"/>
                <a:sym typeface="Open Sans"/>
              </a:rPr>
              <a:t>amet</a:t>
            </a:r>
            <a:r>
              <a:rPr lang="en-US" sz="1100" b="0" i="0" u="none" dirty="0">
                <a:solidFill>
                  <a:schemeClr val="lt1"/>
                </a:solidFill>
                <a:latin typeface="+mj-lt"/>
                <a:ea typeface="Open Sans"/>
                <a:cs typeface="Open Sans"/>
                <a:sym typeface="Open Sans"/>
              </a:rPr>
              <a:t>, </a:t>
            </a:r>
            <a:r>
              <a:rPr lang="en-US" sz="1100" b="0" i="0" u="none" dirty="0" err="1">
                <a:solidFill>
                  <a:schemeClr val="lt1"/>
                </a:solidFill>
                <a:latin typeface="+mj-lt"/>
                <a:ea typeface="Open Sans"/>
                <a:cs typeface="Open Sans"/>
                <a:sym typeface="Open Sans"/>
              </a:rPr>
              <a:t>consectetur</a:t>
            </a:r>
            <a:endParaRPr dirty="0">
              <a:latin typeface="+mj-lt"/>
            </a:endParaRPr>
          </a:p>
        </p:txBody>
      </p:sp>
      <p:sp>
        <p:nvSpPr>
          <p:cNvPr id="18" name="Google Shape;1051;p37">
            <a:extLst>
              <a:ext uri="{FF2B5EF4-FFF2-40B4-BE49-F238E27FC236}">
                <a16:creationId xmlns:a16="http://schemas.microsoft.com/office/drawing/2014/main" id="{06933538-E96E-2024-EC21-52BA7E710163}"/>
              </a:ext>
            </a:extLst>
          </p:cNvPr>
          <p:cNvSpPr/>
          <p:nvPr/>
        </p:nvSpPr>
        <p:spPr>
          <a:xfrm>
            <a:off x="8907229" y="2431920"/>
            <a:ext cx="1304925" cy="1960562"/>
          </a:xfrm>
          <a:custGeom>
            <a:avLst/>
            <a:gdLst/>
            <a:ahLst/>
            <a:cxnLst/>
            <a:rect l="l" t="t" r="r" b="b"/>
            <a:pathLst>
              <a:path w="163" h="245" extrusionOk="0">
                <a:moveTo>
                  <a:pt x="0" y="0"/>
                </a:moveTo>
                <a:cubicBezTo>
                  <a:pt x="0" y="163"/>
                  <a:pt x="0" y="163"/>
                  <a:pt x="0" y="163"/>
                </a:cubicBezTo>
                <a:cubicBezTo>
                  <a:pt x="141" y="245"/>
                  <a:pt x="141" y="245"/>
                  <a:pt x="141" y="245"/>
                </a:cubicBezTo>
                <a:cubicBezTo>
                  <a:pt x="155" y="221"/>
                  <a:pt x="163" y="193"/>
                  <a:pt x="163" y="163"/>
                </a:cubicBezTo>
                <a:cubicBezTo>
                  <a:pt x="163" y="73"/>
                  <a:pt x="90" y="0"/>
                  <a:pt x="0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052;p37">
            <a:extLst>
              <a:ext uri="{FF2B5EF4-FFF2-40B4-BE49-F238E27FC236}">
                <a16:creationId xmlns:a16="http://schemas.microsoft.com/office/drawing/2014/main" id="{21CDB322-6683-AFF0-CAAA-6363803E7ECB}"/>
              </a:ext>
            </a:extLst>
          </p:cNvPr>
          <p:cNvSpPr/>
          <p:nvPr/>
        </p:nvSpPr>
        <p:spPr>
          <a:xfrm>
            <a:off x="7603891" y="2431920"/>
            <a:ext cx="1303337" cy="1960562"/>
          </a:xfrm>
          <a:custGeom>
            <a:avLst/>
            <a:gdLst/>
            <a:ahLst/>
            <a:cxnLst/>
            <a:rect l="l" t="t" r="r" b="b"/>
            <a:pathLst>
              <a:path w="163" h="245" extrusionOk="0">
                <a:moveTo>
                  <a:pt x="0" y="163"/>
                </a:moveTo>
                <a:cubicBezTo>
                  <a:pt x="0" y="193"/>
                  <a:pt x="8" y="221"/>
                  <a:pt x="21" y="245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63" y="0"/>
                  <a:pt x="163" y="0"/>
                  <a:pt x="163" y="0"/>
                </a:cubicBezTo>
                <a:cubicBezTo>
                  <a:pt x="73" y="0"/>
                  <a:pt x="0" y="73"/>
                  <a:pt x="0" y="163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053;p37">
            <a:extLst>
              <a:ext uri="{FF2B5EF4-FFF2-40B4-BE49-F238E27FC236}">
                <a16:creationId xmlns:a16="http://schemas.microsoft.com/office/drawing/2014/main" id="{5CAAD2A5-F92D-94CD-82C8-B9A589D901CE}"/>
              </a:ext>
            </a:extLst>
          </p:cNvPr>
          <p:cNvSpPr/>
          <p:nvPr/>
        </p:nvSpPr>
        <p:spPr>
          <a:xfrm>
            <a:off x="7772166" y="3735258"/>
            <a:ext cx="2263775" cy="1304925"/>
          </a:xfrm>
          <a:custGeom>
            <a:avLst/>
            <a:gdLst/>
            <a:ahLst/>
            <a:cxnLst/>
            <a:rect l="l" t="t" r="r" b="b"/>
            <a:pathLst>
              <a:path w="283" h="163" extrusionOk="0">
                <a:moveTo>
                  <a:pt x="142" y="163"/>
                </a:moveTo>
                <a:cubicBezTo>
                  <a:pt x="202" y="163"/>
                  <a:pt x="255" y="130"/>
                  <a:pt x="283" y="82"/>
                </a:cubicBezTo>
                <a:cubicBezTo>
                  <a:pt x="142" y="0"/>
                  <a:pt x="142" y="0"/>
                  <a:pt x="142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0" y="82"/>
                  <a:pt x="0" y="82"/>
                  <a:pt x="0" y="82"/>
                </a:cubicBezTo>
                <a:cubicBezTo>
                  <a:pt x="29" y="130"/>
                  <a:pt x="81" y="163"/>
                  <a:pt x="142" y="163"/>
                </a:cubicBezTo>
                <a:close/>
              </a:path>
            </a:pathLst>
          </a:custGeom>
          <a:solidFill>
            <a:srgbClr val="18294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061;p37">
            <a:extLst>
              <a:ext uri="{FF2B5EF4-FFF2-40B4-BE49-F238E27FC236}">
                <a16:creationId xmlns:a16="http://schemas.microsoft.com/office/drawing/2014/main" id="{801545DD-6B94-20D0-B54A-5D310ADFF39D}"/>
              </a:ext>
            </a:extLst>
          </p:cNvPr>
          <p:cNvSpPr/>
          <p:nvPr/>
        </p:nvSpPr>
        <p:spPr>
          <a:xfrm>
            <a:off x="8403991" y="4103558"/>
            <a:ext cx="1016000" cy="528637"/>
          </a:xfrm>
          <a:custGeom>
            <a:avLst/>
            <a:gdLst/>
            <a:ahLst/>
            <a:cxnLst/>
            <a:rect l="l" t="t" r="r" b="b"/>
            <a:pathLst>
              <a:path w="127" h="66" extrusionOk="0">
                <a:moveTo>
                  <a:pt x="92" y="62"/>
                </a:moveTo>
                <a:cubicBezTo>
                  <a:pt x="90" y="63"/>
                  <a:pt x="88" y="64"/>
                  <a:pt x="86" y="64"/>
                </a:cubicBezTo>
                <a:cubicBezTo>
                  <a:pt x="80" y="66"/>
                  <a:pt x="73" y="66"/>
                  <a:pt x="65" y="66"/>
                </a:cubicBezTo>
                <a:cubicBezTo>
                  <a:pt x="57" y="66"/>
                  <a:pt x="51" y="66"/>
                  <a:pt x="45" y="64"/>
                </a:cubicBezTo>
                <a:cubicBezTo>
                  <a:pt x="43" y="64"/>
                  <a:pt x="41" y="63"/>
                  <a:pt x="39" y="62"/>
                </a:cubicBezTo>
                <a:cubicBezTo>
                  <a:pt x="33" y="60"/>
                  <a:pt x="33" y="55"/>
                  <a:pt x="36" y="52"/>
                </a:cubicBezTo>
                <a:cubicBezTo>
                  <a:pt x="40" y="49"/>
                  <a:pt x="44" y="46"/>
                  <a:pt x="48" y="44"/>
                </a:cubicBezTo>
                <a:cubicBezTo>
                  <a:pt x="50" y="43"/>
                  <a:pt x="52" y="43"/>
                  <a:pt x="54" y="42"/>
                </a:cubicBezTo>
                <a:cubicBezTo>
                  <a:pt x="58" y="41"/>
                  <a:pt x="59" y="37"/>
                  <a:pt x="56" y="34"/>
                </a:cubicBezTo>
                <a:cubicBezTo>
                  <a:pt x="50" y="29"/>
                  <a:pt x="48" y="22"/>
                  <a:pt x="49" y="14"/>
                </a:cubicBezTo>
                <a:cubicBezTo>
                  <a:pt x="49" y="7"/>
                  <a:pt x="54" y="2"/>
                  <a:pt x="61" y="1"/>
                </a:cubicBezTo>
                <a:cubicBezTo>
                  <a:pt x="62" y="0"/>
                  <a:pt x="64" y="0"/>
                  <a:pt x="65" y="0"/>
                </a:cubicBezTo>
                <a:cubicBezTo>
                  <a:pt x="67" y="0"/>
                  <a:pt x="68" y="0"/>
                  <a:pt x="70" y="1"/>
                </a:cubicBezTo>
                <a:cubicBezTo>
                  <a:pt x="77" y="2"/>
                  <a:pt x="82" y="7"/>
                  <a:pt x="82" y="14"/>
                </a:cubicBezTo>
                <a:cubicBezTo>
                  <a:pt x="82" y="22"/>
                  <a:pt x="80" y="29"/>
                  <a:pt x="75" y="34"/>
                </a:cubicBezTo>
                <a:cubicBezTo>
                  <a:pt x="72" y="37"/>
                  <a:pt x="73" y="41"/>
                  <a:pt x="77" y="42"/>
                </a:cubicBezTo>
                <a:cubicBezTo>
                  <a:pt x="79" y="43"/>
                  <a:pt x="81" y="43"/>
                  <a:pt x="83" y="44"/>
                </a:cubicBezTo>
                <a:cubicBezTo>
                  <a:pt x="87" y="46"/>
                  <a:pt x="91" y="49"/>
                  <a:pt x="94" y="52"/>
                </a:cubicBezTo>
                <a:cubicBezTo>
                  <a:pt x="96" y="54"/>
                  <a:pt x="97" y="60"/>
                  <a:pt x="92" y="62"/>
                </a:cubicBezTo>
                <a:close/>
                <a:moveTo>
                  <a:pt x="125" y="56"/>
                </a:moveTo>
                <a:cubicBezTo>
                  <a:pt x="123" y="54"/>
                  <a:pt x="120" y="52"/>
                  <a:pt x="117" y="51"/>
                </a:cubicBezTo>
                <a:cubicBezTo>
                  <a:pt x="116" y="50"/>
                  <a:pt x="114" y="50"/>
                  <a:pt x="113" y="49"/>
                </a:cubicBezTo>
                <a:cubicBezTo>
                  <a:pt x="110" y="48"/>
                  <a:pt x="110" y="46"/>
                  <a:pt x="111" y="44"/>
                </a:cubicBezTo>
                <a:cubicBezTo>
                  <a:pt x="115" y="40"/>
                  <a:pt x="117" y="35"/>
                  <a:pt x="117" y="30"/>
                </a:cubicBezTo>
                <a:cubicBezTo>
                  <a:pt x="116" y="25"/>
                  <a:pt x="113" y="22"/>
                  <a:pt x="108" y="21"/>
                </a:cubicBezTo>
                <a:cubicBezTo>
                  <a:pt x="107" y="20"/>
                  <a:pt x="106" y="20"/>
                  <a:pt x="105" y="20"/>
                </a:cubicBezTo>
                <a:cubicBezTo>
                  <a:pt x="104" y="20"/>
                  <a:pt x="103" y="20"/>
                  <a:pt x="102" y="21"/>
                </a:cubicBezTo>
                <a:cubicBezTo>
                  <a:pt x="97" y="22"/>
                  <a:pt x="94" y="25"/>
                  <a:pt x="93" y="30"/>
                </a:cubicBezTo>
                <a:cubicBezTo>
                  <a:pt x="93" y="35"/>
                  <a:pt x="95" y="40"/>
                  <a:pt x="98" y="44"/>
                </a:cubicBezTo>
                <a:cubicBezTo>
                  <a:pt x="100" y="46"/>
                  <a:pt x="100" y="48"/>
                  <a:pt x="97" y="49"/>
                </a:cubicBezTo>
                <a:cubicBezTo>
                  <a:pt x="97" y="49"/>
                  <a:pt x="97" y="49"/>
                  <a:pt x="97" y="49"/>
                </a:cubicBezTo>
                <a:cubicBezTo>
                  <a:pt x="97" y="50"/>
                  <a:pt x="97" y="50"/>
                  <a:pt x="98" y="51"/>
                </a:cubicBezTo>
                <a:cubicBezTo>
                  <a:pt x="100" y="52"/>
                  <a:pt x="100" y="55"/>
                  <a:pt x="100" y="58"/>
                </a:cubicBezTo>
                <a:cubicBezTo>
                  <a:pt x="100" y="61"/>
                  <a:pt x="98" y="63"/>
                  <a:pt x="95" y="64"/>
                </a:cubicBezTo>
                <a:cubicBezTo>
                  <a:pt x="94" y="65"/>
                  <a:pt x="93" y="65"/>
                  <a:pt x="93" y="65"/>
                </a:cubicBezTo>
                <a:cubicBezTo>
                  <a:pt x="96" y="66"/>
                  <a:pt x="100" y="66"/>
                  <a:pt x="105" y="66"/>
                </a:cubicBezTo>
                <a:cubicBezTo>
                  <a:pt x="111" y="66"/>
                  <a:pt x="115" y="66"/>
                  <a:pt x="119" y="65"/>
                </a:cubicBezTo>
                <a:cubicBezTo>
                  <a:pt x="121" y="64"/>
                  <a:pt x="122" y="64"/>
                  <a:pt x="123" y="63"/>
                </a:cubicBezTo>
                <a:cubicBezTo>
                  <a:pt x="127" y="62"/>
                  <a:pt x="126" y="58"/>
                  <a:pt x="125" y="56"/>
                </a:cubicBezTo>
                <a:close/>
                <a:moveTo>
                  <a:pt x="30" y="58"/>
                </a:moveTo>
                <a:cubicBezTo>
                  <a:pt x="30" y="55"/>
                  <a:pt x="31" y="53"/>
                  <a:pt x="33" y="51"/>
                </a:cubicBezTo>
                <a:cubicBezTo>
                  <a:pt x="34" y="50"/>
                  <a:pt x="35" y="49"/>
                  <a:pt x="35" y="48"/>
                </a:cubicBezTo>
                <a:cubicBezTo>
                  <a:pt x="35" y="48"/>
                  <a:pt x="34" y="48"/>
                  <a:pt x="34" y="48"/>
                </a:cubicBezTo>
                <a:cubicBezTo>
                  <a:pt x="31" y="46"/>
                  <a:pt x="30" y="44"/>
                  <a:pt x="32" y="41"/>
                </a:cubicBezTo>
                <a:cubicBezTo>
                  <a:pt x="37" y="37"/>
                  <a:pt x="38" y="32"/>
                  <a:pt x="38" y="26"/>
                </a:cubicBezTo>
                <a:cubicBezTo>
                  <a:pt x="38" y="20"/>
                  <a:pt x="34" y="17"/>
                  <a:pt x="29" y="16"/>
                </a:cubicBezTo>
                <a:cubicBezTo>
                  <a:pt x="27" y="15"/>
                  <a:pt x="26" y="15"/>
                  <a:pt x="25" y="15"/>
                </a:cubicBezTo>
                <a:cubicBezTo>
                  <a:pt x="24" y="15"/>
                  <a:pt x="23" y="15"/>
                  <a:pt x="22" y="16"/>
                </a:cubicBezTo>
                <a:cubicBezTo>
                  <a:pt x="16" y="17"/>
                  <a:pt x="12" y="20"/>
                  <a:pt x="12" y="26"/>
                </a:cubicBezTo>
                <a:cubicBezTo>
                  <a:pt x="12" y="32"/>
                  <a:pt x="14" y="37"/>
                  <a:pt x="18" y="41"/>
                </a:cubicBezTo>
                <a:cubicBezTo>
                  <a:pt x="20" y="44"/>
                  <a:pt x="19" y="46"/>
                  <a:pt x="16" y="48"/>
                </a:cubicBezTo>
                <a:cubicBezTo>
                  <a:pt x="15" y="48"/>
                  <a:pt x="13" y="49"/>
                  <a:pt x="12" y="49"/>
                </a:cubicBezTo>
                <a:cubicBezTo>
                  <a:pt x="9" y="51"/>
                  <a:pt x="5" y="53"/>
                  <a:pt x="3" y="55"/>
                </a:cubicBezTo>
                <a:cubicBezTo>
                  <a:pt x="0" y="58"/>
                  <a:pt x="0" y="61"/>
                  <a:pt x="5" y="63"/>
                </a:cubicBezTo>
                <a:cubicBezTo>
                  <a:pt x="6" y="64"/>
                  <a:pt x="8" y="64"/>
                  <a:pt x="9" y="65"/>
                </a:cubicBezTo>
                <a:cubicBezTo>
                  <a:pt x="14" y="66"/>
                  <a:pt x="19" y="66"/>
                  <a:pt x="25" y="66"/>
                </a:cubicBezTo>
                <a:cubicBezTo>
                  <a:pt x="30" y="66"/>
                  <a:pt x="34" y="66"/>
                  <a:pt x="38" y="65"/>
                </a:cubicBezTo>
                <a:cubicBezTo>
                  <a:pt x="37" y="65"/>
                  <a:pt x="37" y="65"/>
                  <a:pt x="36" y="64"/>
                </a:cubicBezTo>
                <a:cubicBezTo>
                  <a:pt x="33" y="63"/>
                  <a:pt x="31" y="60"/>
                  <a:pt x="30" y="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065;p37">
            <a:extLst>
              <a:ext uri="{FF2B5EF4-FFF2-40B4-BE49-F238E27FC236}">
                <a16:creationId xmlns:a16="http://schemas.microsoft.com/office/drawing/2014/main" id="{50B1F211-4962-6AC3-F0F3-725AAD716770}"/>
              </a:ext>
            </a:extLst>
          </p:cNvPr>
          <p:cNvSpPr txBox="1"/>
          <p:nvPr/>
        </p:nvSpPr>
        <p:spPr>
          <a:xfrm>
            <a:off x="9173929" y="3017708"/>
            <a:ext cx="1063625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pen Sans SemiBold"/>
              <a:buNone/>
            </a:pPr>
            <a:r>
              <a:rPr lang="en-US" sz="4800" b="1" i="0" u="none">
                <a:solidFill>
                  <a:srgbClr val="FFFFFF"/>
                </a:solidFill>
                <a:latin typeface="+mj-lt"/>
                <a:ea typeface="Open Sans SemiBold"/>
                <a:cs typeface="Open Sans SemiBold"/>
                <a:sym typeface="Open Sans SemiBold"/>
              </a:rPr>
              <a:t>03</a:t>
            </a:r>
            <a:endParaRPr>
              <a:latin typeface="+mj-lt"/>
            </a:endParaRPr>
          </a:p>
        </p:txBody>
      </p:sp>
      <p:sp>
        <p:nvSpPr>
          <p:cNvPr id="23" name="Google Shape;1067;p37">
            <a:extLst>
              <a:ext uri="{FF2B5EF4-FFF2-40B4-BE49-F238E27FC236}">
                <a16:creationId xmlns:a16="http://schemas.microsoft.com/office/drawing/2014/main" id="{9B4FA73D-2E27-CC3A-E847-99DEE875C3A5}"/>
              </a:ext>
            </a:extLst>
          </p:cNvPr>
          <p:cNvSpPr txBox="1"/>
          <p:nvPr/>
        </p:nvSpPr>
        <p:spPr>
          <a:xfrm>
            <a:off x="7818204" y="2965320"/>
            <a:ext cx="1022350" cy="769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Open Sans"/>
              <a:buNone/>
            </a:pPr>
            <a:r>
              <a:rPr lang="en-US" sz="1100" b="0" i="0" u="none" dirty="0">
                <a:solidFill>
                  <a:schemeClr val="lt1"/>
                </a:solidFill>
                <a:latin typeface="+mj-lt"/>
                <a:ea typeface="Open Sans"/>
                <a:cs typeface="Open Sans"/>
                <a:sym typeface="Open Sans"/>
              </a:rPr>
              <a:t>Lorem ipsum dolor sit </a:t>
            </a:r>
            <a:r>
              <a:rPr lang="en-US" sz="1100" b="0" i="0" u="none" dirty="0" err="1">
                <a:solidFill>
                  <a:schemeClr val="lt1"/>
                </a:solidFill>
                <a:latin typeface="+mj-lt"/>
                <a:ea typeface="Open Sans"/>
                <a:cs typeface="Open Sans"/>
                <a:sym typeface="Open Sans"/>
              </a:rPr>
              <a:t>amet</a:t>
            </a:r>
            <a:r>
              <a:rPr lang="en-US" sz="1100" b="0" i="0" u="none" dirty="0">
                <a:solidFill>
                  <a:schemeClr val="lt1"/>
                </a:solidFill>
                <a:latin typeface="+mj-lt"/>
                <a:ea typeface="Open Sans"/>
                <a:cs typeface="Open Sans"/>
                <a:sym typeface="Open Sans"/>
              </a:rPr>
              <a:t>, </a:t>
            </a:r>
            <a:r>
              <a:rPr lang="en-US" sz="1100" b="0" i="0" u="none" dirty="0" err="1">
                <a:solidFill>
                  <a:schemeClr val="lt1"/>
                </a:solidFill>
                <a:latin typeface="+mj-lt"/>
                <a:ea typeface="Open Sans"/>
                <a:cs typeface="Open Sans"/>
                <a:sym typeface="Open Sans"/>
              </a:rPr>
              <a:t>consectetur</a:t>
            </a:r>
            <a:endParaRPr dirty="0">
              <a:latin typeface="+mj-lt"/>
            </a:endParaRPr>
          </a:p>
        </p:txBody>
      </p:sp>
      <p:sp>
        <p:nvSpPr>
          <p:cNvPr id="24" name="Google Shape;1057;p37">
            <a:extLst>
              <a:ext uri="{FF2B5EF4-FFF2-40B4-BE49-F238E27FC236}">
                <a16:creationId xmlns:a16="http://schemas.microsoft.com/office/drawing/2014/main" id="{0223DA5E-F4CA-6420-FD6E-212573493525}"/>
              </a:ext>
            </a:extLst>
          </p:cNvPr>
          <p:cNvSpPr/>
          <p:nvPr/>
        </p:nvSpPr>
        <p:spPr>
          <a:xfrm>
            <a:off x="4626463" y="2437276"/>
            <a:ext cx="1304925" cy="1960562"/>
          </a:xfrm>
          <a:custGeom>
            <a:avLst/>
            <a:gdLst/>
            <a:ahLst/>
            <a:cxnLst/>
            <a:rect l="l" t="t" r="r" b="b"/>
            <a:pathLst>
              <a:path w="163" h="245" extrusionOk="0">
                <a:moveTo>
                  <a:pt x="0" y="163"/>
                </a:moveTo>
                <a:cubicBezTo>
                  <a:pt x="0" y="193"/>
                  <a:pt x="8" y="221"/>
                  <a:pt x="22" y="245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63" y="0"/>
                  <a:pt x="163" y="0"/>
                  <a:pt x="163" y="0"/>
                </a:cubicBezTo>
                <a:cubicBezTo>
                  <a:pt x="73" y="0"/>
                  <a:pt x="0" y="73"/>
                  <a:pt x="0" y="16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058;p37">
            <a:extLst>
              <a:ext uri="{FF2B5EF4-FFF2-40B4-BE49-F238E27FC236}">
                <a16:creationId xmlns:a16="http://schemas.microsoft.com/office/drawing/2014/main" id="{9959051A-3C1D-817B-EC5A-34CCC21553E1}"/>
              </a:ext>
            </a:extLst>
          </p:cNvPr>
          <p:cNvSpPr/>
          <p:nvPr/>
        </p:nvSpPr>
        <p:spPr>
          <a:xfrm>
            <a:off x="5931388" y="2437276"/>
            <a:ext cx="1303337" cy="1960562"/>
          </a:xfrm>
          <a:custGeom>
            <a:avLst/>
            <a:gdLst/>
            <a:ahLst/>
            <a:cxnLst/>
            <a:rect l="l" t="t" r="r" b="b"/>
            <a:pathLst>
              <a:path w="163" h="245" extrusionOk="0">
                <a:moveTo>
                  <a:pt x="0" y="163"/>
                </a:moveTo>
                <a:cubicBezTo>
                  <a:pt x="142" y="245"/>
                  <a:pt x="142" y="245"/>
                  <a:pt x="142" y="245"/>
                </a:cubicBezTo>
                <a:cubicBezTo>
                  <a:pt x="155" y="221"/>
                  <a:pt x="163" y="193"/>
                  <a:pt x="163" y="163"/>
                </a:cubicBezTo>
                <a:cubicBezTo>
                  <a:pt x="163" y="73"/>
                  <a:pt x="9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059;p37">
            <a:extLst>
              <a:ext uri="{FF2B5EF4-FFF2-40B4-BE49-F238E27FC236}">
                <a16:creationId xmlns:a16="http://schemas.microsoft.com/office/drawing/2014/main" id="{D9D87A0C-BFB8-BCCE-A7AC-0DDC53DC445A}"/>
              </a:ext>
            </a:extLst>
          </p:cNvPr>
          <p:cNvSpPr/>
          <p:nvPr/>
        </p:nvSpPr>
        <p:spPr>
          <a:xfrm>
            <a:off x="4802675" y="3740614"/>
            <a:ext cx="2263775" cy="1304925"/>
          </a:xfrm>
          <a:custGeom>
            <a:avLst/>
            <a:gdLst/>
            <a:ahLst/>
            <a:cxnLst/>
            <a:rect l="l" t="t" r="r" b="b"/>
            <a:pathLst>
              <a:path w="283" h="163" extrusionOk="0">
                <a:moveTo>
                  <a:pt x="0" y="82"/>
                </a:moveTo>
                <a:cubicBezTo>
                  <a:pt x="28" y="130"/>
                  <a:pt x="81" y="163"/>
                  <a:pt x="141" y="163"/>
                </a:cubicBezTo>
                <a:cubicBezTo>
                  <a:pt x="202" y="163"/>
                  <a:pt x="254" y="130"/>
                  <a:pt x="283" y="82"/>
                </a:cubicBezTo>
                <a:cubicBezTo>
                  <a:pt x="141" y="0"/>
                  <a:pt x="141" y="0"/>
                  <a:pt x="141" y="0"/>
                </a:cubicBezTo>
                <a:lnTo>
                  <a:pt x="0" y="8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062;p37">
            <a:extLst>
              <a:ext uri="{FF2B5EF4-FFF2-40B4-BE49-F238E27FC236}">
                <a16:creationId xmlns:a16="http://schemas.microsoft.com/office/drawing/2014/main" id="{7AE4DC56-A9A8-87AE-20A0-21D764F4F6CA}"/>
              </a:ext>
            </a:extLst>
          </p:cNvPr>
          <p:cNvSpPr/>
          <p:nvPr/>
        </p:nvSpPr>
        <p:spPr>
          <a:xfrm>
            <a:off x="6290163" y="3021476"/>
            <a:ext cx="481012" cy="695325"/>
          </a:xfrm>
          <a:custGeom>
            <a:avLst/>
            <a:gdLst/>
            <a:ahLst/>
            <a:cxnLst/>
            <a:rect l="l" t="t" r="r" b="b"/>
            <a:pathLst>
              <a:path w="60" h="87" extrusionOk="0">
                <a:moveTo>
                  <a:pt x="60" y="58"/>
                </a:moveTo>
                <a:cubicBezTo>
                  <a:pt x="60" y="49"/>
                  <a:pt x="53" y="42"/>
                  <a:pt x="39" y="38"/>
                </a:cubicBezTo>
                <a:cubicBezTo>
                  <a:pt x="38" y="38"/>
                  <a:pt x="30" y="36"/>
                  <a:pt x="29" y="35"/>
                </a:cubicBezTo>
                <a:cubicBezTo>
                  <a:pt x="18" y="33"/>
                  <a:pt x="15" y="31"/>
                  <a:pt x="15" y="28"/>
                </a:cubicBezTo>
                <a:cubicBezTo>
                  <a:pt x="15" y="25"/>
                  <a:pt x="19" y="22"/>
                  <a:pt x="30" y="22"/>
                </a:cubicBezTo>
                <a:cubicBezTo>
                  <a:pt x="37" y="22"/>
                  <a:pt x="45" y="27"/>
                  <a:pt x="45" y="27"/>
                </a:cubicBezTo>
                <a:cubicBezTo>
                  <a:pt x="48" y="29"/>
                  <a:pt x="50" y="29"/>
                  <a:pt x="53" y="27"/>
                </a:cubicBezTo>
                <a:cubicBezTo>
                  <a:pt x="53" y="27"/>
                  <a:pt x="56" y="24"/>
                  <a:pt x="56" y="21"/>
                </a:cubicBezTo>
                <a:cubicBezTo>
                  <a:pt x="56" y="17"/>
                  <a:pt x="46" y="12"/>
                  <a:pt x="37" y="10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1"/>
                  <a:pt x="35" y="0"/>
                  <a:pt x="33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4" y="3"/>
                </a:cubicBezTo>
                <a:cubicBezTo>
                  <a:pt x="24" y="9"/>
                  <a:pt x="24" y="9"/>
                  <a:pt x="24" y="9"/>
                </a:cubicBezTo>
                <a:cubicBezTo>
                  <a:pt x="9" y="11"/>
                  <a:pt x="0" y="19"/>
                  <a:pt x="0" y="29"/>
                </a:cubicBezTo>
                <a:cubicBezTo>
                  <a:pt x="0" y="40"/>
                  <a:pt x="11" y="44"/>
                  <a:pt x="23" y="47"/>
                </a:cubicBezTo>
                <a:cubicBezTo>
                  <a:pt x="25" y="48"/>
                  <a:pt x="34" y="50"/>
                  <a:pt x="35" y="50"/>
                </a:cubicBezTo>
                <a:cubicBezTo>
                  <a:pt x="44" y="53"/>
                  <a:pt x="46" y="56"/>
                  <a:pt x="46" y="58"/>
                </a:cubicBezTo>
                <a:cubicBezTo>
                  <a:pt x="46" y="62"/>
                  <a:pt x="42" y="65"/>
                  <a:pt x="31" y="65"/>
                </a:cubicBezTo>
                <a:cubicBezTo>
                  <a:pt x="23" y="65"/>
                  <a:pt x="13" y="59"/>
                  <a:pt x="13" y="59"/>
                </a:cubicBezTo>
                <a:cubicBezTo>
                  <a:pt x="10" y="57"/>
                  <a:pt x="7" y="57"/>
                  <a:pt x="5" y="60"/>
                </a:cubicBezTo>
                <a:cubicBezTo>
                  <a:pt x="5" y="60"/>
                  <a:pt x="3" y="63"/>
                  <a:pt x="3" y="65"/>
                </a:cubicBezTo>
                <a:cubicBezTo>
                  <a:pt x="3" y="69"/>
                  <a:pt x="14" y="75"/>
                  <a:pt x="24" y="77"/>
                </a:cubicBezTo>
                <a:cubicBezTo>
                  <a:pt x="24" y="84"/>
                  <a:pt x="24" y="84"/>
                  <a:pt x="24" y="84"/>
                </a:cubicBezTo>
                <a:cubicBezTo>
                  <a:pt x="24" y="86"/>
                  <a:pt x="26" y="87"/>
                  <a:pt x="28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5" y="87"/>
                  <a:pt x="37" y="86"/>
                  <a:pt x="37" y="84"/>
                </a:cubicBezTo>
                <a:cubicBezTo>
                  <a:pt x="37" y="77"/>
                  <a:pt x="37" y="77"/>
                  <a:pt x="37" y="77"/>
                </a:cubicBezTo>
                <a:cubicBezTo>
                  <a:pt x="53" y="76"/>
                  <a:pt x="60" y="67"/>
                  <a:pt x="60" y="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064;p37">
            <a:extLst>
              <a:ext uri="{FF2B5EF4-FFF2-40B4-BE49-F238E27FC236}">
                <a16:creationId xmlns:a16="http://schemas.microsoft.com/office/drawing/2014/main" id="{BB08C1F5-9CCF-CF62-169D-8689B801FFC8}"/>
              </a:ext>
            </a:extLst>
          </p:cNvPr>
          <p:cNvSpPr txBox="1"/>
          <p:nvPr/>
        </p:nvSpPr>
        <p:spPr>
          <a:xfrm>
            <a:off x="4986825" y="3021476"/>
            <a:ext cx="1063625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Open Sans SemiBold"/>
              <a:buNone/>
            </a:pPr>
            <a:r>
              <a:rPr lang="en-US" sz="4800" b="1" i="0" u="none">
                <a:solidFill>
                  <a:srgbClr val="FFFFFF"/>
                </a:solidFill>
                <a:latin typeface="+mj-lt"/>
                <a:ea typeface="Open Sans SemiBold"/>
                <a:cs typeface="Open Sans SemiBold"/>
                <a:sym typeface="Open Sans SemiBold"/>
              </a:rPr>
              <a:t>02</a:t>
            </a:r>
            <a:endParaRPr>
              <a:latin typeface="+mj-lt"/>
            </a:endParaRPr>
          </a:p>
        </p:txBody>
      </p:sp>
      <p:sp>
        <p:nvSpPr>
          <p:cNvPr id="29" name="Google Shape;1066;p37">
            <a:extLst>
              <a:ext uri="{FF2B5EF4-FFF2-40B4-BE49-F238E27FC236}">
                <a16:creationId xmlns:a16="http://schemas.microsoft.com/office/drawing/2014/main" id="{D670D119-BC95-22DA-0263-41FA91DDB6BE}"/>
              </a:ext>
            </a:extLst>
          </p:cNvPr>
          <p:cNvSpPr txBox="1"/>
          <p:nvPr/>
        </p:nvSpPr>
        <p:spPr>
          <a:xfrm>
            <a:off x="5431325" y="4042239"/>
            <a:ext cx="1022350" cy="769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Open Sans"/>
              <a:buNone/>
            </a:pPr>
            <a:r>
              <a:rPr lang="en-US" sz="1100" b="0" i="0" u="none" dirty="0">
                <a:solidFill>
                  <a:schemeClr val="lt1"/>
                </a:solidFill>
                <a:latin typeface="+mj-lt"/>
                <a:ea typeface="Open Sans"/>
                <a:cs typeface="Open Sans"/>
                <a:sym typeface="Open Sans"/>
              </a:rPr>
              <a:t>Lorem ipsum dolor sit </a:t>
            </a:r>
            <a:r>
              <a:rPr lang="en-US" sz="1100" b="0" i="0" u="none" dirty="0" err="1">
                <a:solidFill>
                  <a:schemeClr val="lt1"/>
                </a:solidFill>
                <a:latin typeface="+mj-lt"/>
                <a:ea typeface="Open Sans"/>
                <a:cs typeface="Open Sans"/>
                <a:sym typeface="Open Sans"/>
              </a:rPr>
              <a:t>amet</a:t>
            </a:r>
            <a:r>
              <a:rPr lang="en-US" sz="1100" b="0" i="0" u="none" dirty="0">
                <a:solidFill>
                  <a:schemeClr val="lt1"/>
                </a:solidFill>
                <a:latin typeface="+mj-lt"/>
                <a:ea typeface="Open Sans"/>
                <a:cs typeface="Open Sans"/>
                <a:sym typeface="Open Sans"/>
              </a:rPr>
              <a:t>, </a:t>
            </a:r>
            <a:r>
              <a:rPr lang="en-US" sz="1100" b="0" i="0" u="none" dirty="0" err="1">
                <a:solidFill>
                  <a:schemeClr val="lt1"/>
                </a:solidFill>
                <a:latin typeface="+mj-lt"/>
                <a:ea typeface="Open Sans"/>
                <a:cs typeface="Open Sans"/>
                <a:sym typeface="Open Sans"/>
              </a:rPr>
              <a:t>consectetur</a:t>
            </a:r>
            <a:endParaRPr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897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CC1E7EE-4B40-6642-2D42-08E275B6D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491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182945"/>
                </a:solidFill>
              </a:rPr>
              <a:t>Objetivos</a:t>
            </a:r>
            <a:endParaRPr lang="es-EC" b="1" dirty="0">
              <a:solidFill>
                <a:srgbClr val="182945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AB18D75-2417-543F-31FE-648E5450C43E}"/>
              </a:ext>
            </a:extLst>
          </p:cNvPr>
          <p:cNvSpPr/>
          <p:nvPr/>
        </p:nvSpPr>
        <p:spPr>
          <a:xfrm>
            <a:off x="3976688" y="1999277"/>
            <a:ext cx="4238625" cy="18000"/>
          </a:xfrm>
          <a:prstGeom prst="rect">
            <a:avLst/>
          </a:prstGeom>
          <a:solidFill>
            <a:srgbClr val="E1A9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Google Shape;8796;p184">
            <a:extLst>
              <a:ext uri="{FF2B5EF4-FFF2-40B4-BE49-F238E27FC236}">
                <a16:creationId xmlns:a16="http://schemas.microsoft.com/office/drawing/2014/main" id="{36FA4772-97EA-E1A2-ABCF-54EFC691E115}"/>
              </a:ext>
            </a:extLst>
          </p:cNvPr>
          <p:cNvSpPr>
            <a:spLocks/>
          </p:cNvSpPr>
          <p:nvPr/>
        </p:nvSpPr>
        <p:spPr bwMode="auto">
          <a:xfrm rot="10800000">
            <a:off x="8172449" y="3684739"/>
            <a:ext cx="3590925" cy="989013"/>
          </a:xfrm>
          <a:custGeom>
            <a:avLst/>
            <a:gdLst>
              <a:gd name="T0" fmla="*/ 2147483646 w 876"/>
              <a:gd name="T1" fmla="*/ 2147483646 h 241"/>
              <a:gd name="T2" fmla="*/ 2147483646 w 876"/>
              <a:gd name="T3" fmla="*/ 2147483646 h 241"/>
              <a:gd name="T4" fmla="*/ 2147483646 w 876"/>
              <a:gd name="T5" fmla="*/ 2147483646 h 241"/>
              <a:gd name="T6" fmla="*/ 2147483646 w 876"/>
              <a:gd name="T7" fmla="*/ 0 h 241"/>
              <a:gd name="T8" fmla="*/ 2147483646 w 876"/>
              <a:gd name="T9" fmla="*/ 2147483646 h 241"/>
              <a:gd name="T10" fmla="*/ 2147483646 w 876"/>
              <a:gd name="T11" fmla="*/ 2147483646 h 241"/>
              <a:gd name="T12" fmla="*/ 2147483646 w 876"/>
              <a:gd name="T13" fmla="*/ 2147483646 h 241"/>
              <a:gd name="T14" fmla="*/ 0 w 876"/>
              <a:gd name="T15" fmla="*/ 2147483646 h 241"/>
              <a:gd name="T16" fmla="*/ 2147483646 w 876"/>
              <a:gd name="T17" fmla="*/ 2147483646 h 241"/>
              <a:gd name="T18" fmla="*/ 2147483646 w 876"/>
              <a:gd name="T19" fmla="*/ 2147483646 h 241"/>
              <a:gd name="T20" fmla="*/ 2147483646 w 876"/>
              <a:gd name="T21" fmla="*/ 2147483646 h 241"/>
              <a:gd name="T22" fmla="*/ 2147483646 w 876"/>
              <a:gd name="T23" fmla="*/ 2147483646 h 241"/>
              <a:gd name="T24" fmla="*/ 2147483646 w 876"/>
              <a:gd name="T25" fmla="*/ 2147483646 h 24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876" h="241" extrusionOk="0">
                <a:moveTo>
                  <a:pt x="862" y="78"/>
                </a:moveTo>
                <a:cubicBezTo>
                  <a:pt x="508" y="78"/>
                  <a:pt x="508" y="78"/>
                  <a:pt x="508" y="78"/>
                </a:cubicBezTo>
                <a:cubicBezTo>
                  <a:pt x="473" y="39"/>
                  <a:pt x="473" y="39"/>
                  <a:pt x="473" y="39"/>
                </a:cubicBezTo>
                <a:cubicBezTo>
                  <a:pt x="438" y="0"/>
                  <a:pt x="438" y="0"/>
                  <a:pt x="438" y="0"/>
                </a:cubicBezTo>
                <a:cubicBezTo>
                  <a:pt x="403" y="39"/>
                  <a:pt x="403" y="39"/>
                  <a:pt x="403" y="39"/>
                </a:cubicBezTo>
                <a:cubicBezTo>
                  <a:pt x="368" y="78"/>
                  <a:pt x="368" y="78"/>
                  <a:pt x="368" y="78"/>
                </a:cubicBezTo>
                <a:cubicBezTo>
                  <a:pt x="81" y="78"/>
                  <a:pt x="81" y="78"/>
                  <a:pt x="81" y="78"/>
                </a:cubicBezTo>
                <a:cubicBezTo>
                  <a:pt x="36" y="78"/>
                  <a:pt x="0" y="115"/>
                  <a:pt x="0" y="160"/>
                </a:cubicBezTo>
                <a:cubicBezTo>
                  <a:pt x="0" y="205"/>
                  <a:pt x="36" y="241"/>
                  <a:pt x="81" y="241"/>
                </a:cubicBezTo>
                <a:cubicBezTo>
                  <a:pt x="862" y="241"/>
                  <a:pt x="862" y="241"/>
                  <a:pt x="862" y="241"/>
                </a:cubicBezTo>
                <a:cubicBezTo>
                  <a:pt x="870" y="241"/>
                  <a:pt x="876" y="235"/>
                  <a:pt x="876" y="227"/>
                </a:cubicBezTo>
                <a:cubicBezTo>
                  <a:pt x="876" y="93"/>
                  <a:pt x="876" y="93"/>
                  <a:pt x="876" y="93"/>
                </a:cubicBezTo>
                <a:cubicBezTo>
                  <a:pt x="876" y="85"/>
                  <a:pt x="870" y="78"/>
                  <a:pt x="862" y="7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5" name="Google Shape;8797;p184">
            <a:extLst>
              <a:ext uri="{FF2B5EF4-FFF2-40B4-BE49-F238E27FC236}">
                <a16:creationId xmlns:a16="http://schemas.microsoft.com/office/drawing/2014/main" id="{49AE3A80-FDCC-C629-A506-CE4E878D046E}"/>
              </a:ext>
            </a:extLst>
          </p:cNvPr>
          <p:cNvSpPr>
            <a:spLocks/>
          </p:cNvSpPr>
          <p:nvPr/>
        </p:nvSpPr>
        <p:spPr bwMode="auto">
          <a:xfrm rot="10800000">
            <a:off x="474747" y="3686037"/>
            <a:ext cx="3592512" cy="993775"/>
          </a:xfrm>
          <a:custGeom>
            <a:avLst/>
            <a:gdLst>
              <a:gd name="T0" fmla="*/ 2147483646 w 876"/>
              <a:gd name="T1" fmla="*/ 2147483646 h 242"/>
              <a:gd name="T2" fmla="*/ 2147483646 w 876"/>
              <a:gd name="T3" fmla="*/ 2147483646 h 242"/>
              <a:gd name="T4" fmla="*/ 0 w 876"/>
              <a:gd name="T5" fmla="*/ 2147483646 h 242"/>
              <a:gd name="T6" fmla="*/ 0 w 876"/>
              <a:gd name="T7" fmla="*/ 2147483646 h 242"/>
              <a:gd name="T8" fmla="*/ 2147483646 w 876"/>
              <a:gd name="T9" fmla="*/ 2147483646 h 242"/>
              <a:gd name="T10" fmla="*/ 2147483646 w 876"/>
              <a:gd name="T11" fmla="*/ 2147483646 h 242"/>
              <a:gd name="T12" fmla="*/ 2147483646 w 876"/>
              <a:gd name="T13" fmla="*/ 2147483646 h 242"/>
              <a:gd name="T14" fmla="*/ 2147483646 w 876"/>
              <a:gd name="T15" fmla="*/ 0 h 242"/>
              <a:gd name="T16" fmla="*/ 2147483646 w 876"/>
              <a:gd name="T17" fmla="*/ 2147483646 h 242"/>
              <a:gd name="T18" fmla="*/ 2147483646 w 876"/>
              <a:gd name="T19" fmla="*/ 2147483646 h 242"/>
              <a:gd name="T20" fmla="*/ 2147483646 w 876"/>
              <a:gd name="T21" fmla="*/ 2147483646 h 242"/>
              <a:gd name="T22" fmla="*/ 2147483646 w 876"/>
              <a:gd name="T23" fmla="*/ 2147483646 h 242"/>
              <a:gd name="T24" fmla="*/ 2147483646 w 876"/>
              <a:gd name="T25" fmla="*/ 2147483646 h 24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876" h="242" extrusionOk="0">
                <a:moveTo>
                  <a:pt x="795" y="242"/>
                </a:moveTo>
                <a:cubicBezTo>
                  <a:pt x="14" y="242"/>
                  <a:pt x="14" y="242"/>
                  <a:pt x="14" y="242"/>
                </a:cubicBezTo>
                <a:cubicBezTo>
                  <a:pt x="6" y="242"/>
                  <a:pt x="0" y="235"/>
                  <a:pt x="0" y="227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5"/>
                  <a:pt x="6" y="79"/>
                  <a:pt x="14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403" y="40"/>
                  <a:pt x="403" y="40"/>
                  <a:pt x="403" y="40"/>
                </a:cubicBezTo>
                <a:cubicBezTo>
                  <a:pt x="438" y="0"/>
                  <a:pt x="438" y="0"/>
                  <a:pt x="438" y="0"/>
                </a:cubicBezTo>
                <a:cubicBezTo>
                  <a:pt x="473" y="40"/>
                  <a:pt x="473" y="40"/>
                  <a:pt x="473" y="40"/>
                </a:cubicBezTo>
                <a:cubicBezTo>
                  <a:pt x="508" y="79"/>
                  <a:pt x="508" y="79"/>
                  <a:pt x="508" y="79"/>
                </a:cubicBezTo>
                <a:cubicBezTo>
                  <a:pt x="795" y="79"/>
                  <a:pt x="795" y="79"/>
                  <a:pt x="795" y="79"/>
                </a:cubicBezTo>
                <a:cubicBezTo>
                  <a:pt x="840" y="79"/>
                  <a:pt x="876" y="115"/>
                  <a:pt x="876" y="160"/>
                </a:cubicBezTo>
                <a:cubicBezTo>
                  <a:pt x="876" y="205"/>
                  <a:pt x="840" y="242"/>
                  <a:pt x="795" y="242"/>
                </a:cubicBezTo>
                <a:close/>
              </a:path>
            </a:pathLst>
          </a:custGeom>
          <a:solidFill>
            <a:srgbClr val="E1A93E"/>
          </a:solidFill>
          <a:ln>
            <a:noFill/>
          </a:ln>
        </p:spPr>
        <p:txBody>
          <a:bodyPr lIns="91425" tIns="45700" rIns="91425" bIns="45700"/>
          <a:lstStyle/>
          <a:p>
            <a:endParaRPr lang="en-US">
              <a:solidFill>
                <a:srgbClr val="182945"/>
              </a:solidFill>
            </a:endParaRPr>
          </a:p>
        </p:txBody>
      </p:sp>
      <p:sp>
        <p:nvSpPr>
          <p:cNvPr id="6" name="Google Shape;8798;p184">
            <a:extLst>
              <a:ext uri="{FF2B5EF4-FFF2-40B4-BE49-F238E27FC236}">
                <a16:creationId xmlns:a16="http://schemas.microsoft.com/office/drawing/2014/main" id="{D606A395-31B4-DD0F-14DB-7297E4A81F8C}"/>
              </a:ext>
            </a:extLst>
          </p:cNvPr>
          <p:cNvSpPr>
            <a:spLocks/>
          </p:cNvSpPr>
          <p:nvPr/>
        </p:nvSpPr>
        <p:spPr bwMode="auto">
          <a:xfrm>
            <a:off x="4297363" y="3686037"/>
            <a:ext cx="3590925" cy="992188"/>
          </a:xfrm>
          <a:custGeom>
            <a:avLst/>
            <a:gdLst>
              <a:gd name="T0" fmla="*/ 2147483646 w 876"/>
              <a:gd name="T1" fmla="*/ 0 h 242"/>
              <a:gd name="T2" fmla="*/ 2147483646 w 876"/>
              <a:gd name="T3" fmla="*/ 0 h 242"/>
              <a:gd name="T4" fmla="*/ 0 w 876"/>
              <a:gd name="T5" fmla="*/ 2147483646 h 242"/>
              <a:gd name="T6" fmla="*/ 0 w 876"/>
              <a:gd name="T7" fmla="*/ 2147483646 h 242"/>
              <a:gd name="T8" fmla="*/ 2147483646 w 876"/>
              <a:gd name="T9" fmla="*/ 2147483646 h 242"/>
              <a:gd name="T10" fmla="*/ 2147483646 w 876"/>
              <a:gd name="T11" fmla="*/ 2147483646 h 242"/>
              <a:gd name="T12" fmla="*/ 2147483646 w 876"/>
              <a:gd name="T13" fmla="*/ 2147483646 h 242"/>
              <a:gd name="T14" fmla="*/ 2147483646 w 876"/>
              <a:gd name="T15" fmla="*/ 2147483646 h 242"/>
              <a:gd name="T16" fmla="*/ 2147483646 w 876"/>
              <a:gd name="T17" fmla="*/ 2147483646 h 242"/>
              <a:gd name="T18" fmla="*/ 2147483646 w 876"/>
              <a:gd name="T19" fmla="*/ 2147483646 h 242"/>
              <a:gd name="T20" fmla="*/ 2147483646 w 876"/>
              <a:gd name="T21" fmla="*/ 2147483646 h 242"/>
              <a:gd name="T22" fmla="*/ 2147483646 w 876"/>
              <a:gd name="T23" fmla="*/ 2147483646 h 242"/>
              <a:gd name="T24" fmla="*/ 2147483646 w 876"/>
              <a:gd name="T25" fmla="*/ 2147483646 h 242"/>
              <a:gd name="T26" fmla="*/ 2147483646 w 876"/>
              <a:gd name="T27" fmla="*/ 0 h 24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76" h="242" extrusionOk="0">
                <a:moveTo>
                  <a:pt x="862" y="0"/>
                </a:move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5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57"/>
                  <a:pt x="6" y="163"/>
                  <a:pt x="14" y="163"/>
                </a:cubicBezTo>
                <a:cubicBezTo>
                  <a:pt x="368" y="163"/>
                  <a:pt x="368" y="163"/>
                  <a:pt x="368" y="163"/>
                </a:cubicBezTo>
                <a:cubicBezTo>
                  <a:pt x="403" y="202"/>
                  <a:pt x="403" y="202"/>
                  <a:pt x="403" y="202"/>
                </a:cubicBezTo>
                <a:cubicBezTo>
                  <a:pt x="438" y="242"/>
                  <a:pt x="438" y="242"/>
                  <a:pt x="438" y="242"/>
                </a:cubicBezTo>
                <a:cubicBezTo>
                  <a:pt x="473" y="202"/>
                  <a:pt x="473" y="202"/>
                  <a:pt x="473" y="202"/>
                </a:cubicBezTo>
                <a:cubicBezTo>
                  <a:pt x="508" y="163"/>
                  <a:pt x="508" y="163"/>
                  <a:pt x="508" y="163"/>
                </a:cubicBezTo>
                <a:cubicBezTo>
                  <a:pt x="862" y="163"/>
                  <a:pt x="862" y="163"/>
                  <a:pt x="862" y="163"/>
                </a:cubicBezTo>
                <a:cubicBezTo>
                  <a:pt x="870" y="163"/>
                  <a:pt x="876" y="157"/>
                  <a:pt x="876" y="149"/>
                </a:cubicBezTo>
                <a:cubicBezTo>
                  <a:pt x="876" y="15"/>
                  <a:pt x="876" y="15"/>
                  <a:pt x="876" y="15"/>
                </a:cubicBezTo>
                <a:cubicBezTo>
                  <a:pt x="876" y="7"/>
                  <a:pt x="870" y="0"/>
                  <a:pt x="862" y="0"/>
                </a:cubicBezTo>
                <a:close/>
              </a:path>
            </a:pathLst>
          </a:custGeom>
          <a:solidFill>
            <a:srgbClr val="182945"/>
          </a:solidFill>
          <a:ln>
            <a:noFill/>
          </a:ln>
        </p:spPr>
        <p:txBody>
          <a:bodyPr lIns="91425" tIns="45700" rIns="91425" bIns="45700"/>
          <a:lstStyle/>
          <a:p>
            <a:endParaRPr lang="en-US">
              <a:solidFill>
                <a:srgbClr val="FFC000"/>
              </a:solidFill>
            </a:endParaRPr>
          </a:p>
        </p:txBody>
      </p:sp>
      <p:sp>
        <p:nvSpPr>
          <p:cNvPr id="7" name="Google Shape;8802;p184">
            <a:extLst>
              <a:ext uri="{FF2B5EF4-FFF2-40B4-BE49-F238E27FC236}">
                <a16:creationId xmlns:a16="http://schemas.microsoft.com/office/drawing/2014/main" id="{6AE81023-4B3A-D28D-23E6-79B773D848A9}"/>
              </a:ext>
            </a:extLst>
          </p:cNvPr>
          <p:cNvSpPr>
            <a:spLocks/>
          </p:cNvSpPr>
          <p:nvPr/>
        </p:nvSpPr>
        <p:spPr bwMode="auto">
          <a:xfrm>
            <a:off x="1939926" y="2282687"/>
            <a:ext cx="992187" cy="1184275"/>
          </a:xfrm>
          <a:custGeom>
            <a:avLst/>
            <a:gdLst>
              <a:gd name="T0" fmla="*/ 2147483646 w 242"/>
              <a:gd name="T1" fmla="*/ 2147483646 h 289"/>
              <a:gd name="T2" fmla="*/ 2147483646 w 242"/>
              <a:gd name="T3" fmla="*/ 2147483646 h 289"/>
              <a:gd name="T4" fmla="*/ 2147483646 w 242"/>
              <a:gd name="T5" fmla="*/ 2147483646 h 289"/>
              <a:gd name="T6" fmla="*/ 2147483646 w 242"/>
              <a:gd name="T7" fmla="*/ 2147483646 h 289"/>
              <a:gd name="T8" fmla="*/ 2147483646 w 242"/>
              <a:gd name="T9" fmla="*/ 2147483646 h 289"/>
              <a:gd name="T10" fmla="*/ 2147483646 w 242"/>
              <a:gd name="T11" fmla="*/ 2147483646 h 289"/>
              <a:gd name="T12" fmla="*/ 2147483646 w 242"/>
              <a:gd name="T13" fmla="*/ 2147483646 h 289"/>
              <a:gd name="T14" fmla="*/ 2147483646 w 242"/>
              <a:gd name="T15" fmla="*/ 2147483646 h 289"/>
              <a:gd name="T16" fmla="*/ 2147483646 w 242"/>
              <a:gd name="T17" fmla="*/ 2147483646 h 289"/>
              <a:gd name="T18" fmla="*/ 2147483646 w 242"/>
              <a:gd name="T19" fmla="*/ 2147483646 h 289"/>
              <a:gd name="T20" fmla="*/ 2147483646 w 242"/>
              <a:gd name="T21" fmla="*/ 2147483646 h 289"/>
              <a:gd name="T22" fmla="*/ 2147483646 w 242"/>
              <a:gd name="T23" fmla="*/ 2147483646 h 289"/>
              <a:gd name="T24" fmla="*/ 2147483646 w 242"/>
              <a:gd name="T25" fmla="*/ 2147483646 h 289"/>
              <a:gd name="T26" fmla="*/ 2147483646 w 242"/>
              <a:gd name="T27" fmla="*/ 2147483646 h 289"/>
              <a:gd name="T28" fmla="*/ 2147483646 w 242"/>
              <a:gd name="T29" fmla="*/ 2147483646 h 289"/>
              <a:gd name="T30" fmla="*/ 2147483646 w 242"/>
              <a:gd name="T31" fmla="*/ 2147483646 h 289"/>
              <a:gd name="T32" fmla="*/ 2147483646 w 242"/>
              <a:gd name="T33" fmla="*/ 2147483646 h 289"/>
              <a:gd name="T34" fmla="*/ 2147483646 w 242"/>
              <a:gd name="T35" fmla="*/ 2147483646 h 289"/>
              <a:gd name="T36" fmla="*/ 2147483646 w 242"/>
              <a:gd name="T37" fmla="*/ 2147483646 h 289"/>
              <a:gd name="T38" fmla="*/ 2147483646 w 242"/>
              <a:gd name="T39" fmla="*/ 2147483646 h 289"/>
              <a:gd name="T40" fmla="*/ 2147483646 w 242"/>
              <a:gd name="T41" fmla="*/ 2147483646 h 289"/>
              <a:gd name="T42" fmla="*/ 2147483646 w 242"/>
              <a:gd name="T43" fmla="*/ 2147483646 h 289"/>
              <a:gd name="T44" fmla="*/ 2147483646 w 242"/>
              <a:gd name="T45" fmla="*/ 2147483646 h 289"/>
              <a:gd name="T46" fmla="*/ 2147483646 w 242"/>
              <a:gd name="T47" fmla="*/ 2147483646 h 289"/>
              <a:gd name="T48" fmla="*/ 2147483646 w 242"/>
              <a:gd name="T49" fmla="*/ 0 h 289"/>
              <a:gd name="T50" fmla="*/ 2147483646 w 242"/>
              <a:gd name="T51" fmla="*/ 2147483646 h 289"/>
              <a:gd name="T52" fmla="*/ 2147483646 w 242"/>
              <a:gd name="T53" fmla="*/ 2147483646 h 289"/>
              <a:gd name="T54" fmla="*/ 2147483646 w 242"/>
              <a:gd name="T55" fmla="*/ 2147483646 h 289"/>
              <a:gd name="T56" fmla="*/ 2147483646 w 242"/>
              <a:gd name="T57" fmla="*/ 2147483646 h 289"/>
              <a:gd name="T58" fmla="*/ 2147483646 w 242"/>
              <a:gd name="T59" fmla="*/ 2147483646 h 289"/>
              <a:gd name="T60" fmla="*/ 2147483646 w 242"/>
              <a:gd name="T61" fmla="*/ 2147483646 h 289"/>
              <a:gd name="T62" fmla="*/ 2147483646 w 242"/>
              <a:gd name="T63" fmla="*/ 2147483646 h 289"/>
              <a:gd name="T64" fmla="*/ 2147483646 w 242"/>
              <a:gd name="T65" fmla="*/ 2147483646 h 289"/>
              <a:gd name="T66" fmla="*/ 2147483646 w 242"/>
              <a:gd name="T67" fmla="*/ 2147483646 h 289"/>
              <a:gd name="T68" fmla="*/ 2147483646 w 242"/>
              <a:gd name="T69" fmla="*/ 2147483646 h 289"/>
              <a:gd name="T70" fmla="*/ 2147483646 w 242"/>
              <a:gd name="T71" fmla="*/ 2147483646 h 289"/>
              <a:gd name="T72" fmla="*/ 2147483646 w 242"/>
              <a:gd name="T73" fmla="*/ 2147483646 h 289"/>
              <a:gd name="T74" fmla="*/ 2147483646 w 242"/>
              <a:gd name="T75" fmla="*/ 2147483646 h 289"/>
              <a:gd name="T76" fmla="*/ 2147483646 w 242"/>
              <a:gd name="T77" fmla="*/ 2147483646 h 289"/>
              <a:gd name="T78" fmla="*/ 2147483646 w 242"/>
              <a:gd name="T79" fmla="*/ 2147483646 h 289"/>
              <a:gd name="T80" fmla="*/ 2147483646 w 242"/>
              <a:gd name="T81" fmla="*/ 2147483646 h 289"/>
              <a:gd name="T82" fmla="*/ 2147483646 w 242"/>
              <a:gd name="T83" fmla="*/ 2147483646 h 289"/>
              <a:gd name="T84" fmla="*/ 2147483646 w 242"/>
              <a:gd name="T85" fmla="*/ 2147483646 h 289"/>
              <a:gd name="T86" fmla="*/ 2147483646 w 242"/>
              <a:gd name="T87" fmla="*/ 2147483646 h 289"/>
              <a:gd name="T88" fmla="*/ 2147483646 w 242"/>
              <a:gd name="T89" fmla="*/ 2147483646 h 289"/>
              <a:gd name="T90" fmla="*/ 2147483646 w 242"/>
              <a:gd name="T91" fmla="*/ 2147483646 h 289"/>
              <a:gd name="T92" fmla="*/ 2147483646 w 242"/>
              <a:gd name="T93" fmla="*/ 2147483646 h 289"/>
              <a:gd name="T94" fmla="*/ 2147483646 w 242"/>
              <a:gd name="T95" fmla="*/ 2147483646 h 289"/>
              <a:gd name="T96" fmla="*/ 2147483646 w 242"/>
              <a:gd name="T97" fmla="*/ 2147483646 h 289"/>
              <a:gd name="T98" fmla="*/ 2147483646 w 242"/>
              <a:gd name="T99" fmla="*/ 2147483646 h 289"/>
              <a:gd name="T100" fmla="*/ 2147483646 w 242"/>
              <a:gd name="T101" fmla="*/ 2147483646 h 289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42" h="289" extrusionOk="0">
                <a:moveTo>
                  <a:pt x="162" y="279"/>
                </a:moveTo>
                <a:cubicBezTo>
                  <a:pt x="162" y="285"/>
                  <a:pt x="158" y="289"/>
                  <a:pt x="152" y="289"/>
                </a:cubicBezTo>
                <a:cubicBezTo>
                  <a:pt x="91" y="289"/>
                  <a:pt x="91" y="289"/>
                  <a:pt x="91" y="289"/>
                </a:cubicBezTo>
                <a:cubicBezTo>
                  <a:pt x="86" y="289"/>
                  <a:pt x="81" y="285"/>
                  <a:pt x="81" y="279"/>
                </a:cubicBezTo>
                <a:cubicBezTo>
                  <a:pt x="81" y="279"/>
                  <a:pt x="81" y="279"/>
                  <a:pt x="81" y="279"/>
                </a:cubicBezTo>
                <a:cubicBezTo>
                  <a:pt x="81" y="274"/>
                  <a:pt x="86" y="269"/>
                  <a:pt x="91" y="269"/>
                </a:cubicBezTo>
                <a:cubicBezTo>
                  <a:pt x="152" y="269"/>
                  <a:pt x="152" y="269"/>
                  <a:pt x="152" y="269"/>
                </a:cubicBezTo>
                <a:cubicBezTo>
                  <a:pt x="158" y="269"/>
                  <a:pt x="162" y="274"/>
                  <a:pt x="162" y="279"/>
                </a:cubicBezTo>
                <a:close/>
                <a:moveTo>
                  <a:pt x="162" y="253"/>
                </a:moveTo>
                <a:cubicBezTo>
                  <a:pt x="162" y="247"/>
                  <a:pt x="158" y="243"/>
                  <a:pt x="152" y="243"/>
                </a:cubicBezTo>
                <a:cubicBezTo>
                  <a:pt x="91" y="243"/>
                  <a:pt x="91" y="243"/>
                  <a:pt x="91" y="243"/>
                </a:cubicBezTo>
                <a:cubicBezTo>
                  <a:pt x="86" y="243"/>
                  <a:pt x="81" y="247"/>
                  <a:pt x="81" y="253"/>
                </a:cubicBezTo>
                <a:cubicBezTo>
                  <a:pt x="81" y="253"/>
                  <a:pt x="81" y="253"/>
                  <a:pt x="81" y="253"/>
                </a:cubicBezTo>
                <a:cubicBezTo>
                  <a:pt x="81" y="259"/>
                  <a:pt x="86" y="263"/>
                  <a:pt x="91" y="263"/>
                </a:cubicBezTo>
                <a:cubicBezTo>
                  <a:pt x="152" y="263"/>
                  <a:pt x="152" y="263"/>
                  <a:pt x="152" y="263"/>
                </a:cubicBezTo>
                <a:cubicBezTo>
                  <a:pt x="158" y="263"/>
                  <a:pt x="162" y="259"/>
                  <a:pt x="162" y="253"/>
                </a:cubicBezTo>
                <a:close/>
                <a:moveTo>
                  <a:pt x="131" y="142"/>
                </a:moveTo>
                <a:cubicBezTo>
                  <a:pt x="118" y="142"/>
                  <a:pt x="118" y="142"/>
                  <a:pt x="118" y="142"/>
                </a:cubicBezTo>
                <a:cubicBezTo>
                  <a:pt x="112" y="142"/>
                  <a:pt x="112" y="142"/>
                  <a:pt x="112" y="142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15" y="237"/>
                  <a:pt x="118" y="237"/>
                  <a:pt x="121" y="237"/>
                </a:cubicBezTo>
                <a:cubicBezTo>
                  <a:pt x="121" y="237"/>
                  <a:pt x="121" y="237"/>
                  <a:pt x="121" y="237"/>
                </a:cubicBezTo>
                <a:cubicBezTo>
                  <a:pt x="121" y="237"/>
                  <a:pt x="122" y="237"/>
                  <a:pt x="122" y="237"/>
                </a:cubicBezTo>
                <a:cubicBezTo>
                  <a:pt x="122" y="237"/>
                  <a:pt x="122" y="237"/>
                  <a:pt x="122" y="237"/>
                </a:cubicBezTo>
                <a:cubicBezTo>
                  <a:pt x="122" y="237"/>
                  <a:pt x="122" y="237"/>
                  <a:pt x="122" y="237"/>
                </a:cubicBezTo>
                <a:cubicBezTo>
                  <a:pt x="125" y="237"/>
                  <a:pt x="128" y="237"/>
                  <a:pt x="131" y="237"/>
                </a:cubicBezTo>
                <a:lnTo>
                  <a:pt x="131" y="142"/>
                </a:lnTo>
                <a:close/>
                <a:moveTo>
                  <a:pt x="88" y="104"/>
                </a:moveTo>
                <a:cubicBezTo>
                  <a:pt x="80" y="104"/>
                  <a:pt x="74" y="110"/>
                  <a:pt x="74" y="119"/>
                </a:cubicBezTo>
                <a:cubicBezTo>
                  <a:pt x="74" y="127"/>
                  <a:pt x="80" y="133"/>
                  <a:pt x="88" y="133"/>
                </a:cubicBezTo>
                <a:cubicBezTo>
                  <a:pt x="103" y="133"/>
                  <a:pt x="103" y="133"/>
                  <a:pt x="103" y="133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3" y="110"/>
                  <a:pt x="96" y="104"/>
                  <a:pt x="88" y="104"/>
                </a:cubicBezTo>
                <a:close/>
                <a:moveTo>
                  <a:pt x="170" y="119"/>
                </a:moveTo>
                <a:cubicBezTo>
                  <a:pt x="170" y="110"/>
                  <a:pt x="163" y="104"/>
                  <a:pt x="155" y="104"/>
                </a:cubicBezTo>
                <a:cubicBezTo>
                  <a:pt x="147" y="104"/>
                  <a:pt x="141" y="110"/>
                  <a:pt x="141" y="119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55" y="133"/>
                  <a:pt x="155" y="133"/>
                  <a:pt x="155" y="133"/>
                </a:cubicBezTo>
                <a:cubicBezTo>
                  <a:pt x="163" y="133"/>
                  <a:pt x="170" y="127"/>
                  <a:pt x="170" y="119"/>
                </a:cubicBezTo>
                <a:close/>
                <a:moveTo>
                  <a:pt x="202" y="92"/>
                </a:moveTo>
                <a:cubicBezTo>
                  <a:pt x="195" y="66"/>
                  <a:pt x="165" y="39"/>
                  <a:pt x="122" y="39"/>
                </a:cubicBezTo>
                <a:cubicBezTo>
                  <a:pt x="79" y="39"/>
                  <a:pt x="48" y="66"/>
                  <a:pt x="42" y="92"/>
                </a:cubicBezTo>
                <a:cubicBezTo>
                  <a:pt x="37" y="112"/>
                  <a:pt x="41" y="130"/>
                  <a:pt x="51" y="148"/>
                </a:cubicBezTo>
                <a:cubicBezTo>
                  <a:pt x="59" y="165"/>
                  <a:pt x="68" y="178"/>
                  <a:pt x="75" y="195"/>
                </a:cubicBezTo>
                <a:cubicBezTo>
                  <a:pt x="79" y="204"/>
                  <a:pt x="81" y="217"/>
                  <a:pt x="83" y="227"/>
                </a:cubicBezTo>
                <a:cubicBezTo>
                  <a:pt x="85" y="234"/>
                  <a:pt x="87" y="237"/>
                  <a:pt x="97" y="237"/>
                </a:cubicBezTo>
                <a:cubicBezTo>
                  <a:pt x="99" y="237"/>
                  <a:pt x="101" y="237"/>
                  <a:pt x="103" y="237"/>
                </a:cubicBezTo>
                <a:cubicBezTo>
                  <a:pt x="103" y="142"/>
                  <a:pt x="103" y="142"/>
                  <a:pt x="103" y="142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2" y="142"/>
                  <a:pt x="76" y="140"/>
                  <a:pt x="71" y="135"/>
                </a:cubicBezTo>
                <a:cubicBezTo>
                  <a:pt x="67" y="131"/>
                  <a:pt x="64" y="125"/>
                  <a:pt x="64" y="119"/>
                </a:cubicBezTo>
                <a:cubicBezTo>
                  <a:pt x="64" y="112"/>
                  <a:pt x="67" y="106"/>
                  <a:pt x="71" y="102"/>
                </a:cubicBezTo>
                <a:cubicBezTo>
                  <a:pt x="76" y="97"/>
                  <a:pt x="82" y="95"/>
                  <a:pt x="88" y="95"/>
                </a:cubicBezTo>
                <a:cubicBezTo>
                  <a:pt x="101" y="95"/>
                  <a:pt x="112" y="105"/>
                  <a:pt x="112" y="118"/>
                </a:cubicBezTo>
                <a:cubicBezTo>
                  <a:pt x="112" y="118"/>
                  <a:pt x="112" y="118"/>
                  <a:pt x="112" y="118"/>
                </a:cubicBezTo>
                <a:cubicBezTo>
                  <a:pt x="112" y="133"/>
                  <a:pt x="112" y="133"/>
                  <a:pt x="112" y="133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31" y="133"/>
                  <a:pt x="131" y="133"/>
                  <a:pt x="131" y="133"/>
                </a:cubicBezTo>
                <a:cubicBezTo>
                  <a:pt x="131" y="118"/>
                  <a:pt x="131" y="118"/>
                  <a:pt x="131" y="118"/>
                </a:cubicBezTo>
                <a:cubicBezTo>
                  <a:pt x="131" y="118"/>
                  <a:pt x="131" y="118"/>
                  <a:pt x="131" y="118"/>
                </a:cubicBezTo>
                <a:cubicBezTo>
                  <a:pt x="131" y="112"/>
                  <a:pt x="134" y="106"/>
                  <a:pt x="138" y="102"/>
                </a:cubicBezTo>
                <a:cubicBezTo>
                  <a:pt x="143" y="97"/>
                  <a:pt x="149" y="95"/>
                  <a:pt x="155" y="95"/>
                </a:cubicBezTo>
                <a:cubicBezTo>
                  <a:pt x="162" y="95"/>
                  <a:pt x="168" y="97"/>
                  <a:pt x="172" y="102"/>
                </a:cubicBezTo>
                <a:cubicBezTo>
                  <a:pt x="177" y="106"/>
                  <a:pt x="179" y="112"/>
                  <a:pt x="179" y="119"/>
                </a:cubicBezTo>
                <a:cubicBezTo>
                  <a:pt x="179" y="125"/>
                  <a:pt x="177" y="131"/>
                  <a:pt x="172" y="135"/>
                </a:cubicBezTo>
                <a:cubicBezTo>
                  <a:pt x="168" y="140"/>
                  <a:pt x="162" y="142"/>
                  <a:pt x="155" y="142"/>
                </a:cubicBezTo>
                <a:cubicBezTo>
                  <a:pt x="141" y="142"/>
                  <a:pt x="141" y="142"/>
                  <a:pt x="141" y="142"/>
                </a:cubicBezTo>
                <a:cubicBezTo>
                  <a:pt x="141" y="237"/>
                  <a:pt x="141" y="237"/>
                  <a:pt x="141" y="237"/>
                </a:cubicBezTo>
                <a:cubicBezTo>
                  <a:pt x="143" y="237"/>
                  <a:pt x="145" y="237"/>
                  <a:pt x="147" y="237"/>
                </a:cubicBezTo>
                <a:cubicBezTo>
                  <a:pt x="156" y="237"/>
                  <a:pt x="159" y="234"/>
                  <a:pt x="161" y="227"/>
                </a:cubicBezTo>
                <a:cubicBezTo>
                  <a:pt x="163" y="217"/>
                  <a:pt x="164" y="204"/>
                  <a:pt x="168" y="195"/>
                </a:cubicBezTo>
                <a:cubicBezTo>
                  <a:pt x="176" y="178"/>
                  <a:pt x="184" y="165"/>
                  <a:pt x="193" y="148"/>
                </a:cubicBezTo>
                <a:cubicBezTo>
                  <a:pt x="202" y="130"/>
                  <a:pt x="207" y="112"/>
                  <a:pt x="202" y="92"/>
                </a:cubicBezTo>
                <a:close/>
                <a:moveTo>
                  <a:pt x="131" y="9"/>
                </a:moveTo>
                <a:cubicBezTo>
                  <a:pt x="131" y="4"/>
                  <a:pt x="127" y="0"/>
                  <a:pt x="122" y="0"/>
                </a:cubicBezTo>
                <a:cubicBezTo>
                  <a:pt x="122" y="0"/>
                  <a:pt x="122" y="0"/>
                  <a:pt x="122" y="0"/>
                </a:cubicBezTo>
                <a:cubicBezTo>
                  <a:pt x="117" y="0"/>
                  <a:pt x="113" y="4"/>
                  <a:pt x="113" y="9"/>
                </a:cubicBezTo>
                <a:cubicBezTo>
                  <a:pt x="113" y="25"/>
                  <a:pt x="113" y="25"/>
                  <a:pt x="113" y="25"/>
                </a:cubicBezTo>
                <a:cubicBezTo>
                  <a:pt x="113" y="30"/>
                  <a:pt x="117" y="34"/>
                  <a:pt x="122" y="34"/>
                </a:cubicBezTo>
                <a:cubicBezTo>
                  <a:pt x="122" y="34"/>
                  <a:pt x="122" y="34"/>
                  <a:pt x="122" y="34"/>
                </a:cubicBezTo>
                <a:cubicBezTo>
                  <a:pt x="127" y="34"/>
                  <a:pt x="131" y="30"/>
                  <a:pt x="131" y="25"/>
                </a:cubicBezTo>
                <a:lnTo>
                  <a:pt x="131" y="9"/>
                </a:lnTo>
                <a:close/>
                <a:moveTo>
                  <a:pt x="179" y="23"/>
                </a:moveTo>
                <a:cubicBezTo>
                  <a:pt x="182" y="19"/>
                  <a:pt x="180" y="13"/>
                  <a:pt x="176" y="11"/>
                </a:cubicBezTo>
                <a:cubicBezTo>
                  <a:pt x="176" y="11"/>
                  <a:pt x="176" y="11"/>
                  <a:pt x="176" y="11"/>
                </a:cubicBezTo>
                <a:cubicBezTo>
                  <a:pt x="172" y="9"/>
                  <a:pt x="166" y="10"/>
                  <a:pt x="164" y="15"/>
                </a:cubicBezTo>
                <a:cubicBezTo>
                  <a:pt x="156" y="29"/>
                  <a:pt x="156" y="29"/>
                  <a:pt x="156" y="29"/>
                </a:cubicBezTo>
                <a:cubicBezTo>
                  <a:pt x="154" y="33"/>
                  <a:pt x="155" y="39"/>
                  <a:pt x="160" y="41"/>
                </a:cubicBezTo>
                <a:cubicBezTo>
                  <a:pt x="160" y="41"/>
                  <a:pt x="160" y="41"/>
                  <a:pt x="160" y="41"/>
                </a:cubicBezTo>
                <a:cubicBezTo>
                  <a:pt x="164" y="43"/>
                  <a:pt x="169" y="42"/>
                  <a:pt x="172" y="37"/>
                </a:cubicBezTo>
                <a:lnTo>
                  <a:pt x="179" y="23"/>
                </a:lnTo>
                <a:close/>
                <a:moveTo>
                  <a:pt x="215" y="51"/>
                </a:moveTo>
                <a:cubicBezTo>
                  <a:pt x="219" y="48"/>
                  <a:pt x="219" y="43"/>
                  <a:pt x="216" y="39"/>
                </a:cubicBezTo>
                <a:cubicBezTo>
                  <a:pt x="216" y="39"/>
                  <a:pt x="216" y="39"/>
                  <a:pt x="216" y="39"/>
                </a:cubicBezTo>
                <a:cubicBezTo>
                  <a:pt x="213" y="35"/>
                  <a:pt x="207" y="35"/>
                  <a:pt x="204" y="3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2"/>
                  <a:pt x="188" y="58"/>
                  <a:pt x="191" y="62"/>
                </a:cubicBezTo>
                <a:cubicBezTo>
                  <a:pt x="191" y="62"/>
                  <a:pt x="191" y="62"/>
                  <a:pt x="191" y="62"/>
                </a:cubicBezTo>
                <a:cubicBezTo>
                  <a:pt x="194" y="65"/>
                  <a:pt x="200" y="66"/>
                  <a:pt x="203" y="62"/>
                </a:cubicBezTo>
                <a:lnTo>
                  <a:pt x="215" y="51"/>
                </a:lnTo>
                <a:close/>
                <a:moveTo>
                  <a:pt x="234" y="95"/>
                </a:moveTo>
                <a:cubicBezTo>
                  <a:pt x="239" y="94"/>
                  <a:pt x="242" y="89"/>
                  <a:pt x="242" y="84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41" y="80"/>
                  <a:pt x="236" y="77"/>
                  <a:pt x="231" y="77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1" y="81"/>
                  <a:pt x="207" y="86"/>
                  <a:pt x="208" y="91"/>
                </a:cubicBezTo>
                <a:cubicBezTo>
                  <a:pt x="208" y="91"/>
                  <a:pt x="208" y="91"/>
                  <a:pt x="208" y="91"/>
                </a:cubicBezTo>
                <a:cubicBezTo>
                  <a:pt x="209" y="95"/>
                  <a:pt x="214" y="99"/>
                  <a:pt x="218" y="98"/>
                </a:cubicBezTo>
                <a:lnTo>
                  <a:pt x="234" y="95"/>
                </a:lnTo>
                <a:close/>
                <a:moveTo>
                  <a:pt x="231" y="142"/>
                </a:moveTo>
                <a:cubicBezTo>
                  <a:pt x="235" y="143"/>
                  <a:pt x="240" y="140"/>
                  <a:pt x="241" y="135"/>
                </a:cubicBezTo>
                <a:cubicBezTo>
                  <a:pt x="241" y="135"/>
                  <a:pt x="241" y="135"/>
                  <a:pt x="241" y="135"/>
                </a:cubicBezTo>
                <a:cubicBezTo>
                  <a:pt x="242" y="130"/>
                  <a:pt x="239" y="126"/>
                  <a:pt x="234" y="125"/>
                </a:cubicBezTo>
                <a:cubicBezTo>
                  <a:pt x="218" y="121"/>
                  <a:pt x="218" y="121"/>
                  <a:pt x="218" y="121"/>
                </a:cubicBezTo>
                <a:cubicBezTo>
                  <a:pt x="213" y="120"/>
                  <a:pt x="209" y="124"/>
                  <a:pt x="208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7" y="133"/>
                  <a:pt x="210" y="138"/>
                  <a:pt x="215" y="139"/>
                </a:cubicBezTo>
                <a:lnTo>
                  <a:pt x="231" y="142"/>
                </a:lnTo>
                <a:close/>
                <a:moveTo>
                  <a:pt x="71" y="37"/>
                </a:moveTo>
                <a:cubicBezTo>
                  <a:pt x="73" y="42"/>
                  <a:pt x="78" y="43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7" y="39"/>
                  <a:pt x="88" y="33"/>
                  <a:pt x="86" y="29"/>
                </a:cubicBezTo>
                <a:cubicBezTo>
                  <a:pt x="78" y="15"/>
                  <a:pt x="78" y="15"/>
                  <a:pt x="78" y="15"/>
                </a:cubicBezTo>
                <a:cubicBezTo>
                  <a:pt x="76" y="10"/>
                  <a:pt x="71" y="9"/>
                  <a:pt x="66" y="11"/>
                </a:cubicBezTo>
                <a:cubicBezTo>
                  <a:pt x="66" y="11"/>
                  <a:pt x="66" y="11"/>
                  <a:pt x="66" y="11"/>
                </a:cubicBezTo>
                <a:cubicBezTo>
                  <a:pt x="62" y="13"/>
                  <a:pt x="61" y="19"/>
                  <a:pt x="63" y="23"/>
                </a:cubicBezTo>
                <a:lnTo>
                  <a:pt x="71" y="37"/>
                </a:lnTo>
                <a:close/>
                <a:moveTo>
                  <a:pt x="39" y="62"/>
                </a:moveTo>
                <a:cubicBezTo>
                  <a:pt x="43" y="66"/>
                  <a:pt x="48" y="65"/>
                  <a:pt x="51" y="62"/>
                </a:cubicBezTo>
                <a:cubicBezTo>
                  <a:pt x="51" y="62"/>
                  <a:pt x="51" y="62"/>
                  <a:pt x="51" y="62"/>
                </a:cubicBezTo>
                <a:cubicBezTo>
                  <a:pt x="55" y="58"/>
                  <a:pt x="54" y="52"/>
                  <a:pt x="51" y="49"/>
                </a:cubicBezTo>
                <a:cubicBezTo>
                  <a:pt x="38" y="38"/>
                  <a:pt x="38" y="38"/>
                  <a:pt x="38" y="38"/>
                </a:cubicBezTo>
                <a:cubicBezTo>
                  <a:pt x="35" y="35"/>
                  <a:pt x="29" y="35"/>
                  <a:pt x="26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3" y="43"/>
                  <a:pt x="23" y="48"/>
                  <a:pt x="27" y="51"/>
                </a:cubicBezTo>
                <a:lnTo>
                  <a:pt x="39" y="62"/>
                </a:lnTo>
                <a:close/>
                <a:moveTo>
                  <a:pt x="24" y="98"/>
                </a:moveTo>
                <a:cubicBezTo>
                  <a:pt x="29" y="99"/>
                  <a:pt x="33" y="95"/>
                  <a:pt x="34" y="91"/>
                </a:cubicBezTo>
                <a:cubicBezTo>
                  <a:pt x="34" y="91"/>
                  <a:pt x="34" y="91"/>
                  <a:pt x="34" y="91"/>
                </a:cubicBezTo>
                <a:cubicBezTo>
                  <a:pt x="35" y="86"/>
                  <a:pt x="32" y="81"/>
                  <a:pt x="27" y="80"/>
                </a:cubicBezTo>
                <a:cubicBezTo>
                  <a:pt x="11" y="77"/>
                  <a:pt x="11" y="77"/>
                  <a:pt x="11" y="77"/>
                </a:cubicBezTo>
                <a:cubicBezTo>
                  <a:pt x="6" y="77"/>
                  <a:pt x="2" y="80"/>
                  <a:pt x="1" y="84"/>
                </a:cubicBezTo>
                <a:cubicBezTo>
                  <a:pt x="1" y="84"/>
                  <a:pt x="1" y="84"/>
                  <a:pt x="1" y="84"/>
                </a:cubicBezTo>
                <a:cubicBezTo>
                  <a:pt x="0" y="89"/>
                  <a:pt x="3" y="94"/>
                  <a:pt x="8" y="95"/>
                </a:cubicBezTo>
                <a:lnTo>
                  <a:pt x="24" y="98"/>
                </a:lnTo>
                <a:close/>
                <a:moveTo>
                  <a:pt x="28" y="139"/>
                </a:moveTo>
                <a:cubicBezTo>
                  <a:pt x="32" y="138"/>
                  <a:pt x="36" y="133"/>
                  <a:pt x="35" y="128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4" y="124"/>
                  <a:pt x="29" y="120"/>
                  <a:pt x="24" y="121"/>
                </a:cubicBezTo>
                <a:cubicBezTo>
                  <a:pt x="8" y="125"/>
                  <a:pt x="8" y="125"/>
                  <a:pt x="8" y="125"/>
                </a:cubicBezTo>
                <a:cubicBezTo>
                  <a:pt x="3" y="126"/>
                  <a:pt x="0" y="130"/>
                  <a:pt x="1" y="135"/>
                </a:cubicBezTo>
                <a:cubicBezTo>
                  <a:pt x="1" y="135"/>
                  <a:pt x="1" y="135"/>
                  <a:pt x="1" y="135"/>
                </a:cubicBezTo>
                <a:cubicBezTo>
                  <a:pt x="2" y="140"/>
                  <a:pt x="7" y="143"/>
                  <a:pt x="12" y="142"/>
                </a:cubicBezTo>
                <a:lnTo>
                  <a:pt x="28" y="139"/>
                </a:lnTo>
                <a:close/>
              </a:path>
            </a:pathLst>
          </a:custGeom>
          <a:solidFill>
            <a:srgbClr val="3D3D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8" name="Google Shape;8803;p184">
            <a:extLst>
              <a:ext uri="{FF2B5EF4-FFF2-40B4-BE49-F238E27FC236}">
                <a16:creationId xmlns:a16="http://schemas.microsoft.com/office/drawing/2014/main" id="{1B95E409-CC4F-066A-CE60-87EB1778EEA8}"/>
              </a:ext>
            </a:extLst>
          </p:cNvPr>
          <p:cNvSpPr>
            <a:spLocks/>
          </p:cNvSpPr>
          <p:nvPr/>
        </p:nvSpPr>
        <p:spPr bwMode="auto">
          <a:xfrm>
            <a:off x="5401469" y="2639080"/>
            <a:ext cx="1389062" cy="931863"/>
          </a:xfrm>
          <a:custGeom>
            <a:avLst/>
            <a:gdLst>
              <a:gd name="T0" fmla="*/ 2147483646 w 339"/>
              <a:gd name="T1" fmla="*/ 2147483646 h 227"/>
              <a:gd name="T2" fmla="*/ 2147483646 w 339"/>
              <a:gd name="T3" fmla="*/ 2147483646 h 227"/>
              <a:gd name="T4" fmla="*/ 2147483646 w 339"/>
              <a:gd name="T5" fmla="*/ 2147483646 h 227"/>
              <a:gd name="T6" fmla="*/ 2147483646 w 339"/>
              <a:gd name="T7" fmla="*/ 2147483646 h 227"/>
              <a:gd name="T8" fmla="*/ 2147483646 w 339"/>
              <a:gd name="T9" fmla="*/ 2147483646 h 227"/>
              <a:gd name="T10" fmla="*/ 2147483646 w 339"/>
              <a:gd name="T11" fmla="*/ 2147483646 h 227"/>
              <a:gd name="T12" fmla="*/ 2147483646 w 339"/>
              <a:gd name="T13" fmla="*/ 2147483646 h 227"/>
              <a:gd name="T14" fmla="*/ 2147483646 w 339"/>
              <a:gd name="T15" fmla="*/ 0 h 227"/>
              <a:gd name="T16" fmla="*/ 2147483646 w 339"/>
              <a:gd name="T17" fmla="*/ 2147483646 h 227"/>
              <a:gd name="T18" fmla="*/ 2147483646 w 339"/>
              <a:gd name="T19" fmla="*/ 2147483646 h 227"/>
              <a:gd name="T20" fmla="*/ 2147483646 w 339"/>
              <a:gd name="T21" fmla="*/ 2147483646 h 227"/>
              <a:gd name="T22" fmla="*/ 0 w 339"/>
              <a:gd name="T23" fmla="*/ 2147483646 h 227"/>
              <a:gd name="T24" fmla="*/ 2147483646 w 339"/>
              <a:gd name="T25" fmla="*/ 2147483646 h 227"/>
              <a:gd name="T26" fmla="*/ 2147483646 w 339"/>
              <a:gd name="T27" fmla="*/ 2147483646 h 227"/>
              <a:gd name="T28" fmla="*/ 2147483646 w 339"/>
              <a:gd name="T29" fmla="*/ 2147483646 h 227"/>
              <a:gd name="T30" fmla="*/ 2147483646 w 339"/>
              <a:gd name="T31" fmla="*/ 2147483646 h 227"/>
              <a:gd name="T32" fmla="*/ 2147483646 w 339"/>
              <a:gd name="T33" fmla="*/ 2147483646 h 227"/>
              <a:gd name="T34" fmla="*/ 2147483646 w 339"/>
              <a:gd name="T35" fmla="*/ 2147483646 h 227"/>
              <a:gd name="T36" fmla="*/ 2147483646 w 339"/>
              <a:gd name="T37" fmla="*/ 2147483646 h 227"/>
              <a:gd name="T38" fmla="*/ 2147483646 w 339"/>
              <a:gd name="T39" fmla="*/ 2147483646 h 227"/>
              <a:gd name="T40" fmla="*/ 2147483646 w 339"/>
              <a:gd name="T41" fmla="*/ 2147483646 h 227"/>
              <a:gd name="T42" fmla="*/ 2147483646 w 339"/>
              <a:gd name="T43" fmla="*/ 2147483646 h 227"/>
              <a:gd name="T44" fmla="*/ 2147483646 w 339"/>
              <a:gd name="T45" fmla="*/ 2147483646 h 227"/>
              <a:gd name="T46" fmla="*/ 2147483646 w 339"/>
              <a:gd name="T47" fmla="*/ 2147483646 h 227"/>
              <a:gd name="T48" fmla="*/ 2147483646 w 339"/>
              <a:gd name="T49" fmla="*/ 2147483646 h 227"/>
              <a:gd name="T50" fmla="*/ 2147483646 w 339"/>
              <a:gd name="T51" fmla="*/ 2147483646 h 227"/>
              <a:gd name="T52" fmla="*/ 2147483646 w 339"/>
              <a:gd name="T53" fmla="*/ 2147483646 h 227"/>
              <a:gd name="T54" fmla="*/ 2147483646 w 339"/>
              <a:gd name="T55" fmla="*/ 2147483646 h 227"/>
              <a:gd name="T56" fmla="*/ 2147483646 w 339"/>
              <a:gd name="T57" fmla="*/ 2147483646 h 227"/>
              <a:gd name="T58" fmla="*/ 2147483646 w 339"/>
              <a:gd name="T59" fmla="*/ 2147483646 h 227"/>
              <a:gd name="T60" fmla="*/ 2147483646 w 339"/>
              <a:gd name="T61" fmla="*/ 2147483646 h 227"/>
              <a:gd name="T62" fmla="*/ 2147483646 w 339"/>
              <a:gd name="T63" fmla="*/ 2147483646 h 227"/>
              <a:gd name="T64" fmla="*/ 2147483646 w 339"/>
              <a:gd name="T65" fmla="*/ 2147483646 h 227"/>
              <a:gd name="T66" fmla="*/ 2147483646 w 339"/>
              <a:gd name="T67" fmla="*/ 2147483646 h 227"/>
              <a:gd name="T68" fmla="*/ 2147483646 w 339"/>
              <a:gd name="T69" fmla="*/ 2147483646 h 227"/>
              <a:gd name="T70" fmla="*/ 2147483646 w 339"/>
              <a:gd name="T71" fmla="*/ 2147483646 h 227"/>
              <a:gd name="T72" fmla="*/ 2147483646 w 339"/>
              <a:gd name="T73" fmla="*/ 2147483646 h 227"/>
              <a:gd name="T74" fmla="*/ 2147483646 w 339"/>
              <a:gd name="T75" fmla="*/ 2147483646 h 227"/>
              <a:gd name="T76" fmla="*/ 2147483646 w 339"/>
              <a:gd name="T77" fmla="*/ 2147483646 h 227"/>
              <a:gd name="T78" fmla="*/ 2147483646 w 339"/>
              <a:gd name="T79" fmla="*/ 2147483646 h 227"/>
              <a:gd name="T80" fmla="*/ 2147483646 w 339"/>
              <a:gd name="T81" fmla="*/ 2147483646 h 227"/>
              <a:gd name="T82" fmla="*/ 2147483646 w 339"/>
              <a:gd name="T83" fmla="*/ 2147483646 h 227"/>
              <a:gd name="T84" fmla="*/ 2147483646 w 339"/>
              <a:gd name="T85" fmla="*/ 2147483646 h 227"/>
              <a:gd name="T86" fmla="*/ 2147483646 w 339"/>
              <a:gd name="T87" fmla="*/ 2147483646 h 227"/>
              <a:gd name="T88" fmla="*/ 2147483646 w 339"/>
              <a:gd name="T89" fmla="*/ 2147483646 h 227"/>
              <a:gd name="T90" fmla="*/ 2147483646 w 339"/>
              <a:gd name="T91" fmla="*/ 2147483646 h 22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39" h="227" extrusionOk="0">
                <a:moveTo>
                  <a:pt x="269" y="22"/>
                </a:moveTo>
                <a:cubicBezTo>
                  <a:pt x="301" y="101"/>
                  <a:pt x="301" y="101"/>
                  <a:pt x="301" y="101"/>
                </a:cubicBezTo>
                <a:cubicBezTo>
                  <a:pt x="261" y="118"/>
                  <a:pt x="261" y="118"/>
                  <a:pt x="261" y="118"/>
                </a:cubicBezTo>
                <a:cubicBezTo>
                  <a:pt x="241" y="100"/>
                  <a:pt x="177" y="45"/>
                  <a:pt x="172" y="44"/>
                </a:cubicBezTo>
                <a:cubicBezTo>
                  <a:pt x="167" y="44"/>
                  <a:pt x="147" y="51"/>
                  <a:pt x="145" y="52"/>
                </a:cubicBezTo>
                <a:cubicBezTo>
                  <a:pt x="145" y="52"/>
                  <a:pt x="133" y="56"/>
                  <a:pt x="123" y="56"/>
                </a:cubicBezTo>
                <a:cubicBezTo>
                  <a:pt x="118" y="56"/>
                  <a:pt x="114" y="55"/>
                  <a:pt x="111" y="53"/>
                </a:cubicBezTo>
                <a:cubicBezTo>
                  <a:pt x="109" y="52"/>
                  <a:pt x="108" y="50"/>
                  <a:pt x="108" y="47"/>
                </a:cubicBezTo>
                <a:cubicBezTo>
                  <a:pt x="108" y="43"/>
                  <a:pt x="113" y="39"/>
                  <a:pt x="115" y="38"/>
                </a:cubicBezTo>
                <a:cubicBezTo>
                  <a:pt x="132" y="29"/>
                  <a:pt x="176" y="12"/>
                  <a:pt x="181" y="12"/>
                </a:cubicBezTo>
                <a:cubicBezTo>
                  <a:pt x="181" y="12"/>
                  <a:pt x="181" y="12"/>
                  <a:pt x="182" y="12"/>
                </a:cubicBezTo>
                <a:cubicBezTo>
                  <a:pt x="193" y="12"/>
                  <a:pt x="261" y="21"/>
                  <a:pt x="269" y="22"/>
                </a:cubicBezTo>
                <a:close/>
                <a:moveTo>
                  <a:pt x="297" y="0"/>
                </a:moveTo>
                <a:cubicBezTo>
                  <a:pt x="296" y="0"/>
                  <a:pt x="295" y="0"/>
                  <a:pt x="294" y="1"/>
                </a:cubicBezTo>
                <a:cubicBezTo>
                  <a:pt x="281" y="6"/>
                  <a:pt x="281" y="6"/>
                  <a:pt x="281" y="6"/>
                </a:cubicBezTo>
                <a:cubicBezTo>
                  <a:pt x="279" y="7"/>
                  <a:pt x="277" y="8"/>
                  <a:pt x="276" y="11"/>
                </a:cubicBezTo>
                <a:cubicBezTo>
                  <a:pt x="275" y="13"/>
                  <a:pt x="275" y="15"/>
                  <a:pt x="276" y="17"/>
                </a:cubicBezTo>
                <a:cubicBezTo>
                  <a:pt x="308" y="100"/>
                  <a:pt x="308" y="100"/>
                  <a:pt x="308" y="100"/>
                </a:cubicBezTo>
                <a:cubicBezTo>
                  <a:pt x="310" y="104"/>
                  <a:pt x="315" y="106"/>
                  <a:pt x="320" y="105"/>
                </a:cubicBezTo>
                <a:cubicBezTo>
                  <a:pt x="333" y="99"/>
                  <a:pt x="333" y="99"/>
                  <a:pt x="333" y="99"/>
                </a:cubicBezTo>
                <a:cubicBezTo>
                  <a:pt x="335" y="99"/>
                  <a:pt x="337" y="97"/>
                  <a:pt x="338" y="95"/>
                </a:cubicBezTo>
                <a:cubicBezTo>
                  <a:pt x="339" y="93"/>
                  <a:pt x="339" y="90"/>
                  <a:pt x="338" y="88"/>
                </a:cubicBezTo>
                <a:cubicBezTo>
                  <a:pt x="305" y="6"/>
                  <a:pt x="305" y="6"/>
                  <a:pt x="305" y="6"/>
                </a:cubicBezTo>
                <a:cubicBezTo>
                  <a:pt x="304" y="2"/>
                  <a:pt x="301" y="0"/>
                  <a:pt x="297" y="0"/>
                </a:cubicBezTo>
                <a:close/>
                <a:moveTo>
                  <a:pt x="0" y="113"/>
                </a:moveTo>
                <a:cubicBezTo>
                  <a:pt x="0" y="116"/>
                  <a:pt x="0" y="118"/>
                  <a:pt x="2" y="120"/>
                </a:cubicBezTo>
                <a:cubicBezTo>
                  <a:pt x="3" y="121"/>
                  <a:pt x="6" y="122"/>
                  <a:pt x="8" y="123"/>
                </a:cubicBezTo>
                <a:cubicBezTo>
                  <a:pt x="22" y="124"/>
                  <a:pt x="22" y="124"/>
                  <a:pt x="22" y="124"/>
                </a:cubicBezTo>
                <a:cubicBezTo>
                  <a:pt x="27" y="124"/>
                  <a:pt x="31" y="120"/>
                  <a:pt x="31" y="116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1"/>
                  <a:pt x="38" y="18"/>
                  <a:pt x="36" y="17"/>
                </a:cubicBezTo>
                <a:cubicBezTo>
                  <a:pt x="35" y="15"/>
                  <a:pt x="32" y="14"/>
                  <a:pt x="30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3"/>
                  <a:pt x="16" y="12"/>
                  <a:pt x="16" y="12"/>
                </a:cubicBezTo>
                <a:cubicBezTo>
                  <a:pt x="11" y="12"/>
                  <a:pt x="7" y="16"/>
                  <a:pt x="7" y="21"/>
                </a:cubicBezTo>
                <a:lnTo>
                  <a:pt x="0" y="113"/>
                </a:lnTo>
                <a:close/>
                <a:moveTo>
                  <a:pt x="139" y="196"/>
                </a:moveTo>
                <a:cubicBezTo>
                  <a:pt x="138" y="193"/>
                  <a:pt x="137" y="190"/>
                  <a:pt x="134" y="187"/>
                </a:cubicBezTo>
                <a:cubicBezTo>
                  <a:pt x="128" y="183"/>
                  <a:pt x="122" y="183"/>
                  <a:pt x="116" y="190"/>
                </a:cubicBezTo>
                <a:cubicBezTo>
                  <a:pt x="110" y="197"/>
                  <a:pt x="110" y="197"/>
                  <a:pt x="110" y="197"/>
                </a:cubicBezTo>
                <a:cubicBezTo>
                  <a:pt x="109" y="198"/>
                  <a:pt x="109" y="198"/>
                  <a:pt x="109" y="198"/>
                </a:cubicBezTo>
                <a:cubicBezTo>
                  <a:pt x="104" y="205"/>
                  <a:pt x="104" y="205"/>
                  <a:pt x="104" y="205"/>
                </a:cubicBezTo>
                <a:cubicBezTo>
                  <a:pt x="96" y="214"/>
                  <a:pt x="104" y="221"/>
                  <a:pt x="106" y="223"/>
                </a:cubicBezTo>
                <a:cubicBezTo>
                  <a:pt x="109" y="225"/>
                  <a:pt x="111" y="227"/>
                  <a:pt x="114" y="227"/>
                </a:cubicBezTo>
                <a:cubicBezTo>
                  <a:pt x="117" y="227"/>
                  <a:pt x="120" y="225"/>
                  <a:pt x="123" y="221"/>
                </a:cubicBezTo>
                <a:cubicBezTo>
                  <a:pt x="132" y="210"/>
                  <a:pt x="132" y="210"/>
                  <a:pt x="132" y="210"/>
                </a:cubicBezTo>
                <a:cubicBezTo>
                  <a:pt x="132" y="210"/>
                  <a:pt x="132" y="210"/>
                  <a:pt x="132" y="210"/>
                </a:cubicBezTo>
                <a:cubicBezTo>
                  <a:pt x="136" y="206"/>
                  <a:pt x="136" y="206"/>
                  <a:pt x="136" y="206"/>
                </a:cubicBezTo>
                <a:cubicBezTo>
                  <a:pt x="138" y="202"/>
                  <a:pt x="140" y="199"/>
                  <a:pt x="139" y="196"/>
                </a:cubicBezTo>
                <a:close/>
                <a:moveTo>
                  <a:pt x="73" y="190"/>
                </a:moveTo>
                <a:cubicBezTo>
                  <a:pt x="68" y="196"/>
                  <a:pt x="70" y="201"/>
                  <a:pt x="77" y="207"/>
                </a:cubicBezTo>
                <a:cubicBezTo>
                  <a:pt x="83" y="212"/>
                  <a:pt x="89" y="211"/>
                  <a:pt x="94" y="204"/>
                </a:cubicBezTo>
                <a:cubicBezTo>
                  <a:pt x="110" y="185"/>
                  <a:pt x="110" y="185"/>
                  <a:pt x="110" y="185"/>
                </a:cubicBezTo>
                <a:cubicBezTo>
                  <a:pt x="118" y="176"/>
                  <a:pt x="110" y="169"/>
                  <a:pt x="108" y="167"/>
                </a:cubicBezTo>
                <a:cubicBezTo>
                  <a:pt x="102" y="162"/>
                  <a:pt x="96" y="163"/>
                  <a:pt x="91" y="169"/>
                </a:cubicBezTo>
                <a:cubicBezTo>
                  <a:pt x="82" y="180"/>
                  <a:pt x="82" y="180"/>
                  <a:pt x="82" y="180"/>
                </a:cubicBezTo>
                <a:cubicBezTo>
                  <a:pt x="82" y="180"/>
                  <a:pt x="82" y="180"/>
                  <a:pt x="82" y="180"/>
                </a:cubicBezTo>
                <a:cubicBezTo>
                  <a:pt x="81" y="181"/>
                  <a:pt x="81" y="181"/>
                  <a:pt x="81" y="181"/>
                </a:cubicBezTo>
                <a:lnTo>
                  <a:pt x="73" y="190"/>
                </a:lnTo>
                <a:close/>
                <a:moveTo>
                  <a:pt x="50" y="167"/>
                </a:moveTo>
                <a:cubicBezTo>
                  <a:pt x="47" y="170"/>
                  <a:pt x="46" y="174"/>
                  <a:pt x="47" y="177"/>
                </a:cubicBezTo>
                <a:cubicBezTo>
                  <a:pt x="47" y="180"/>
                  <a:pt x="49" y="183"/>
                  <a:pt x="52" y="185"/>
                </a:cubicBezTo>
                <a:cubicBezTo>
                  <a:pt x="58" y="190"/>
                  <a:pt x="64" y="189"/>
                  <a:pt x="69" y="183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9" y="159"/>
                  <a:pt x="90" y="155"/>
                  <a:pt x="90" y="152"/>
                </a:cubicBezTo>
                <a:cubicBezTo>
                  <a:pt x="89" y="149"/>
                  <a:pt x="87" y="146"/>
                  <a:pt x="85" y="144"/>
                </a:cubicBezTo>
                <a:cubicBezTo>
                  <a:pt x="79" y="139"/>
                  <a:pt x="73" y="140"/>
                  <a:pt x="67" y="146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58" y="158"/>
                  <a:pt x="58" y="158"/>
                  <a:pt x="58" y="158"/>
                </a:cubicBezTo>
                <a:lnTo>
                  <a:pt x="50" y="167"/>
                </a:lnTo>
                <a:close/>
                <a:moveTo>
                  <a:pt x="46" y="159"/>
                </a:moveTo>
                <a:cubicBezTo>
                  <a:pt x="63" y="139"/>
                  <a:pt x="63" y="139"/>
                  <a:pt x="63" y="139"/>
                </a:cubicBezTo>
                <a:cubicBezTo>
                  <a:pt x="71" y="129"/>
                  <a:pt x="64" y="122"/>
                  <a:pt x="61" y="120"/>
                </a:cubicBezTo>
                <a:cubicBezTo>
                  <a:pt x="55" y="116"/>
                  <a:pt x="49" y="116"/>
                  <a:pt x="44" y="123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37" y="131"/>
                  <a:pt x="37" y="131"/>
                  <a:pt x="37" y="131"/>
                </a:cubicBezTo>
                <a:cubicBezTo>
                  <a:pt x="29" y="141"/>
                  <a:pt x="29" y="141"/>
                  <a:pt x="29" y="141"/>
                </a:cubicBezTo>
                <a:cubicBezTo>
                  <a:pt x="26" y="144"/>
                  <a:pt x="25" y="147"/>
                  <a:pt x="25" y="150"/>
                </a:cubicBezTo>
                <a:cubicBezTo>
                  <a:pt x="26" y="154"/>
                  <a:pt x="28" y="156"/>
                  <a:pt x="29" y="157"/>
                </a:cubicBezTo>
                <a:cubicBezTo>
                  <a:pt x="32" y="160"/>
                  <a:pt x="36" y="162"/>
                  <a:pt x="39" y="162"/>
                </a:cubicBezTo>
                <a:cubicBezTo>
                  <a:pt x="41" y="162"/>
                  <a:pt x="44" y="161"/>
                  <a:pt x="46" y="159"/>
                </a:cubicBezTo>
                <a:close/>
                <a:moveTo>
                  <a:pt x="256" y="141"/>
                </a:moveTo>
                <a:cubicBezTo>
                  <a:pt x="260" y="137"/>
                  <a:pt x="263" y="130"/>
                  <a:pt x="255" y="123"/>
                </a:cubicBezTo>
                <a:cubicBezTo>
                  <a:pt x="248" y="117"/>
                  <a:pt x="248" y="117"/>
                  <a:pt x="248" y="117"/>
                </a:cubicBezTo>
                <a:cubicBezTo>
                  <a:pt x="217" y="90"/>
                  <a:pt x="179" y="58"/>
                  <a:pt x="171" y="53"/>
                </a:cubicBezTo>
                <a:cubicBezTo>
                  <a:pt x="167" y="53"/>
                  <a:pt x="156" y="57"/>
                  <a:pt x="148" y="60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7" y="60"/>
                  <a:pt x="134" y="64"/>
                  <a:pt x="123" y="64"/>
                </a:cubicBezTo>
                <a:cubicBezTo>
                  <a:pt x="116" y="64"/>
                  <a:pt x="111" y="62"/>
                  <a:pt x="107" y="60"/>
                </a:cubicBezTo>
                <a:cubicBezTo>
                  <a:pt x="100" y="56"/>
                  <a:pt x="99" y="50"/>
                  <a:pt x="100" y="47"/>
                </a:cubicBezTo>
                <a:cubicBezTo>
                  <a:pt x="100" y="40"/>
                  <a:pt x="106" y="34"/>
                  <a:pt x="110" y="31"/>
                </a:cubicBezTo>
                <a:cubicBezTo>
                  <a:pt x="46" y="23"/>
                  <a:pt x="46" y="23"/>
                  <a:pt x="46" y="23"/>
                </a:cubicBezTo>
                <a:cubicBezTo>
                  <a:pt x="39" y="116"/>
                  <a:pt x="39" y="116"/>
                  <a:pt x="39" y="116"/>
                </a:cubicBezTo>
                <a:cubicBezTo>
                  <a:pt x="45" y="111"/>
                  <a:pt x="50" y="109"/>
                  <a:pt x="54" y="109"/>
                </a:cubicBezTo>
                <a:cubicBezTo>
                  <a:pt x="58" y="109"/>
                  <a:pt x="62" y="111"/>
                  <a:pt x="66" y="114"/>
                </a:cubicBezTo>
                <a:cubicBezTo>
                  <a:pt x="72" y="119"/>
                  <a:pt x="75" y="126"/>
                  <a:pt x="74" y="133"/>
                </a:cubicBezTo>
                <a:cubicBezTo>
                  <a:pt x="80" y="132"/>
                  <a:pt x="85" y="134"/>
                  <a:pt x="90" y="138"/>
                </a:cubicBezTo>
                <a:cubicBezTo>
                  <a:pt x="96" y="143"/>
                  <a:pt x="99" y="149"/>
                  <a:pt x="98" y="156"/>
                </a:cubicBezTo>
                <a:cubicBezTo>
                  <a:pt x="103" y="155"/>
                  <a:pt x="108" y="157"/>
                  <a:pt x="113" y="161"/>
                </a:cubicBezTo>
                <a:cubicBezTo>
                  <a:pt x="118" y="165"/>
                  <a:pt x="121" y="171"/>
                  <a:pt x="121" y="177"/>
                </a:cubicBezTo>
                <a:cubicBezTo>
                  <a:pt x="127" y="175"/>
                  <a:pt x="133" y="177"/>
                  <a:pt x="139" y="181"/>
                </a:cubicBezTo>
                <a:cubicBezTo>
                  <a:pt x="146" y="187"/>
                  <a:pt x="149" y="196"/>
                  <a:pt x="146" y="204"/>
                </a:cubicBezTo>
                <a:cubicBezTo>
                  <a:pt x="151" y="208"/>
                  <a:pt x="151" y="208"/>
                  <a:pt x="151" y="208"/>
                </a:cubicBezTo>
                <a:cubicBezTo>
                  <a:pt x="152" y="209"/>
                  <a:pt x="152" y="209"/>
                  <a:pt x="153" y="209"/>
                </a:cubicBezTo>
                <a:cubicBezTo>
                  <a:pt x="153" y="209"/>
                  <a:pt x="153" y="209"/>
                  <a:pt x="153" y="209"/>
                </a:cubicBezTo>
                <a:cubicBezTo>
                  <a:pt x="155" y="211"/>
                  <a:pt x="157" y="212"/>
                  <a:pt x="160" y="212"/>
                </a:cubicBezTo>
                <a:cubicBezTo>
                  <a:pt x="164" y="212"/>
                  <a:pt x="167" y="209"/>
                  <a:pt x="168" y="207"/>
                </a:cubicBezTo>
                <a:cubicBezTo>
                  <a:pt x="172" y="202"/>
                  <a:pt x="175" y="198"/>
                  <a:pt x="170" y="193"/>
                </a:cubicBezTo>
                <a:cubicBezTo>
                  <a:pt x="169" y="193"/>
                  <a:pt x="169" y="193"/>
                  <a:pt x="169" y="193"/>
                </a:cubicBezTo>
                <a:cubicBezTo>
                  <a:pt x="141" y="169"/>
                  <a:pt x="141" y="169"/>
                  <a:pt x="141" y="169"/>
                </a:cubicBezTo>
                <a:cubicBezTo>
                  <a:pt x="140" y="168"/>
                  <a:pt x="139" y="167"/>
                  <a:pt x="139" y="166"/>
                </a:cubicBezTo>
                <a:cubicBezTo>
                  <a:pt x="139" y="164"/>
                  <a:pt x="139" y="163"/>
                  <a:pt x="140" y="162"/>
                </a:cubicBezTo>
                <a:cubicBezTo>
                  <a:pt x="142" y="160"/>
                  <a:pt x="145" y="160"/>
                  <a:pt x="147" y="162"/>
                </a:cubicBezTo>
                <a:cubicBezTo>
                  <a:pt x="184" y="194"/>
                  <a:pt x="184" y="194"/>
                  <a:pt x="184" y="194"/>
                </a:cubicBezTo>
                <a:cubicBezTo>
                  <a:pt x="186" y="195"/>
                  <a:pt x="188" y="195"/>
                  <a:pt x="190" y="195"/>
                </a:cubicBezTo>
                <a:cubicBezTo>
                  <a:pt x="194" y="195"/>
                  <a:pt x="198" y="193"/>
                  <a:pt x="201" y="190"/>
                </a:cubicBezTo>
                <a:cubicBezTo>
                  <a:pt x="203" y="187"/>
                  <a:pt x="204" y="184"/>
                  <a:pt x="204" y="181"/>
                </a:cubicBezTo>
                <a:cubicBezTo>
                  <a:pt x="203" y="178"/>
                  <a:pt x="202" y="175"/>
                  <a:pt x="198" y="172"/>
                </a:cubicBezTo>
                <a:cubicBezTo>
                  <a:pt x="194" y="168"/>
                  <a:pt x="194" y="168"/>
                  <a:pt x="194" y="168"/>
                </a:cubicBezTo>
                <a:cubicBezTo>
                  <a:pt x="194" y="168"/>
                  <a:pt x="194" y="168"/>
                  <a:pt x="194" y="168"/>
                </a:cubicBezTo>
                <a:cubicBezTo>
                  <a:pt x="173" y="151"/>
                  <a:pt x="173" y="151"/>
                  <a:pt x="173" y="151"/>
                </a:cubicBezTo>
                <a:cubicBezTo>
                  <a:pt x="172" y="150"/>
                  <a:pt x="171" y="149"/>
                  <a:pt x="171" y="148"/>
                </a:cubicBezTo>
                <a:cubicBezTo>
                  <a:pt x="171" y="147"/>
                  <a:pt x="172" y="146"/>
                  <a:pt x="172" y="145"/>
                </a:cubicBezTo>
                <a:cubicBezTo>
                  <a:pt x="174" y="143"/>
                  <a:pt x="177" y="143"/>
                  <a:pt x="179" y="144"/>
                </a:cubicBezTo>
                <a:cubicBezTo>
                  <a:pt x="213" y="172"/>
                  <a:pt x="213" y="172"/>
                  <a:pt x="213" y="172"/>
                </a:cubicBezTo>
                <a:cubicBezTo>
                  <a:pt x="216" y="174"/>
                  <a:pt x="218" y="175"/>
                  <a:pt x="221" y="175"/>
                </a:cubicBezTo>
                <a:cubicBezTo>
                  <a:pt x="225" y="175"/>
                  <a:pt x="229" y="173"/>
                  <a:pt x="232" y="169"/>
                </a:cubicBezTo>
                <a:cubicBezTo>
                  <a:pt x="235" y="166"/>
                  <a:pt x="236" y="163"/>
                  <a:pt x="236" y="160"/>
                </a:cubicBezTo>
                <a:cubicBezTo>
                  <a:pt x="236" y="156"/>
                  <a:pt x="234" y="153"/>
                  <a:pt x="230" y="151"/>
                </a:cubicBezTo>
                <a:cubicBezTo>
                  <a:pt x="220" y="142"/>
                  <a:pt x="220" y="142"/>
                  <a:pt x="220" y="142"/>
                </a:cubicBezTo>
                <a:cubicBezTo>
                  <a:pt x="220" y="142"/>
                  <a:pt x="220" y="142"/>
                  <a:pt x="220" y="142"/>
                </a:cubicBezTo>
                <a:cubicBezTo>
                  <a:pt x="202" y="128"/>
                  <a:pt x="202" y="128"/>
                  <a:pt x="202" y="128"/>
                </a:cubicBezTo>
                <a:cubicBezTo>
                  <a:pt x="201" y="126"/>
                  <a:pt x="200" y="123"/>
                  <a:pt x="202" y="121"/>
                </a:cubicBezTo>
                <a:cubicBezTo>
                  <a:pt x="203" y="120"/>
                  <a:pt x="206" y="119"/>
                  <a:pt x="208" y="121"/>
                </a:cubicBezTo>
                <a:cubicBezTo>
                  <a:pt x="237" y="144"/>
                  <a:pt x="237" y="144"/>
                  <a:pt x="237" y="144"/>
                </a:cubicBezTo>
                <a:cubicBezTo>
                  <a:pt x="244" y="149"/>
                  <a:pt x="251" y="148"/>
                  <a:pt x="256" y="141"/>
                </a:cubicBezTo>
                <a:close/>
              </a:path>
            </a:pathLst>
          </a:custGeom>
          <a:solidFill>
            <a:srgbClr val="3D3D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/>
          </a:p>
        </p:txBody>
      </p:sp>
      <p:sp>
        <p:nvSpPr>
          <p:cNvPr id="17" name="Google Shape;8804;p184">
            <a:extLst>
              <a:ext uri="{FF2B5EF4-FFF2-40B4-BE49-F238E27FC236}">
                <a16:creationId xmlns:a16="http://schemas.microsoft.com/office/drawing/2014/main" id="{37A14069-DE98-0DD0-FB49-6D83C2883008}"/>
              </a:ext>
            </a:extLst>
          </p:cNvPr>
          <p:cNvSpPr>
            <a:spLocks/>
          </p:cNvSpPr>
          <p:nvPr/>
        </p:nvSpPr>
        <p:spPr bwMode="auto">
          <a:xfrm>
            <a:off x="9289471" y="2505804"/>
            <a:ext cx="1196975" cy="1004887"/>
          </a:xfrm>
          <a:custGeom>
            <a:avLst/>
            <a:gdLst>
              <a:gd name="T0" fmla="*/ 2147483646 w 292"/>
              <a:gd name="T1" fmla="*/ 2147483646 h 245"/>
              <a:gd name="T2" fmla="*/ 2147483646 w 292"/>
              <a:gd name="T3" fmla="*/ 2147483646 h 245"/>
              <a:gd name="T4" fmla="*/ 2147483646 w 292"/>
              <a:gd name="T5" fmla="*/ 2147483646 h 245"/>
              <a:gd name="T6" fmla="*/ 2147483646 w 292"/>
              <a:gd name="T7" fmla="*/ 2147483646 h 245"/>
              <a:gd name="T8" fmla="*/ 2147483646 w 292"/>
              <a:gd name="T9" fmla="*/ 2147483646 h 245"/>
              <a:gd name="T10" fmla="*/ 2147483646 w 292"/>
              <a:gd name="T11" fmla="*/ 2147483646 h 245"/>
              <a:gd name="T12" fmla="*/ 2147483646 w 292"/>
              <a:gd name="T13" fmla="*/ 2147483646 h 245"/>
              <a:gd name="T14" fmla="*/ 2147483646 w 292"/>
              <a:gd name="T15" fmla="*/ 2147483646 h 245"/>
              <a:gd name="T16" fmla="*/ 2147483646 w 292"/>
              <a:gd name="T17" fmla="*/ 2147483646 h 245"/>
              <a:gd name="T18" fmla="*/ 2147483646 w 292"/>
              <a:gd name="T19" fmla="*/ 2147483646 h 245"/>
              <a:gd name="T20" fmla="*/ 2147483646 w 292"/>
              <a:gd name="T21" fmla="*/ 2147483646 h 245"/>
              <a:gd name="T22" fmla="*/ 2147483646 w 292"/>
              <a:gd name="T23" fmla="*/ 2147483646 h 245"/>
              <a:gd name="T24" fmla="*/ 2147483646 w 292"/>
              <a:gd name="T25" fmla="*/ 2147483646 h 245"/>
              <a:gd name="T26" fmla="*/ 2147483646 w 292"/>
              <a:gd name="T27" fmla="*/ 2147483646 h 245"/>
              <a:gd name="T28" fmla="*/ 2147483646 w 292"/>
              <a:gd name="T29" fmla="*/ 2147483646 h 245"/>
              <a:gd name="T30" fmla="*/ 2147483646 w 292"/>
              <a:gd name="T31" fmla="*/ 2147483646 h 245"/>
              <a:gd name="T32" fmla="*/ 2147483646 w 292"/>
              <a:gd name="T33" fmla="*/ 2147483646 h 245"/>
              <a:gd name="T34" fmla="*/ 2147483646 w 292"/>
              <a:gd name="T35" fmla="*/ 2147483646 h 245"/>
              <a:gd name="T36" fmla="*/ 2147483646 w 292"/>
              <a:gd name="T37" fmla="*/ 2147483646 h 245"/>
              <a:gd name="T38" fmla="*/ 2147483646 w 292"/>
              <a:gd name="T39" fmla="*/ 2147483646 h 245"/>
              <a:gd name="T40" fmla="*/ 2147483646 w 292"/>
              <a:gd name="T41" fmla="*/ 2147483646 h 245"/>
              <a:gd name="T42" fmla="*/ 2147483646 w 292"/>
              <a:gd name="T43" fmla="*/ 2147483646 h 245"/>
              <a:gd name="T44" fmla="*/ 2147483646 w 292"/>
              <a:gd name="T45" fmla="*/ 2147483646 h 245"/>
              <a:gd name="T46" fmla="*/ 2147483646 w 292"/>
              <a:gd name="T47" fmla="*/ 2147483646 h 245"/>
              <a:gd name="T48" fmla="*/ 2147483646 w 292"/>
              <a:gd name="T49" fmla="*/ 2147483646 h 245"/>
              <a:gd name="T50" fmla="*/ 2147483646 w 292"/>
              <a:gd name="T51" fmla="*/ 2147483646 h 245"/>
              <a:gd name="T52" fmla="*/ 2147483646 w 292"/>
              <a:gd name="T53" fmla="*/ 2147483646 h 245"/>
              <a:gd name="T54" fmla="*/ 2147483646 w 292"/>
              <a:gd name="T55" fmla="*/ 2147483646 h 245"/>
              <a:gd name="T56" fmla="*/ 2147483646 w 292"/>
              <a:gd name="T57" fmla="*/ 2147483646 h 245"/>
              <a:gd name="T58" fmla="*/ 2147483646 w 292"/>
              <a:gd name="T59" fmla="*/ 2147483646 h 245"/>
              <a:gd name="T60" fmla="*/ 2147483646 w 292"/>
              <a:gd name="T61" fmla="*/ 2147483646 h 245"/>
              <a:gd name="T62" fmla="*/ 2147483646 w 292"/>
              <a:gd name="T63" fmla="*/ 2147483646 h 245"/>
              <a:gd name="T64" fmla="*/ 2147483646 w 292"/>
              <a:gd name="T65" fmla="*/ 2147483646 h 245"/>
              <a:gd name="T66" fmla="*/ 2147483646 w 292"/>
              <a:gd name="T67" fmla="*/ 2147483646 h 245"/>
              <a:gd name="T68" fmla="*/ 2147483646 w 292"/>
              <a:gd name="T69" fmla="*/ 2147483646 h 245"/>
              <a:gd name="T70" fmla="*/ 2147483646 w 292"/>
              <a:gd name="T71" fmla="*/ 2147483646 h 245"/>
              <a:gd name="T72" fmla="*/ 2147483646 w 292"/>
              <a:gd name="T73" fmla="*/ 2147483646 h 245"/>
              <a:gd name="T74" fmla="*/ 2147483646 w 292"/>
              <a:gd name="T75" fmla="*/ 2147483646 h 245"/>
              <a:gd name="T76" fmla="*/ 2147483646 w 292"/>
              <a:gd name="T77" fmla="*/ 2147483646 h 245"/>
              <a:gd name="T78" fmla="*/ 2147483646 w 292"/>
              <a:gd name="T79" fmla="*/ 2147483646 h 245"/>
              <a:gd name="T80" fmla="*/ 2147483646 w 292"/>
              <a:gd name="T81" fmla="*/ 2147483646 h 245"/>
              <a:gd name="T82" fmla="*/ 2147483646 w 292"/>
              <a:gd name="T83" fmla="*/ 2147483646 h 245"/>
              <a:gd name="T84" fmla="*/ 2147483646 w 292"/>
              <a:gd name="T85" fmla="*/ 2147483646 h 245"/>
              <a:gd name="T86" fmla="*/ 2147483646 w 292"/>
              <a:gd name="T87" fmla="*/ 2147483646 h 245"/>
              <a:gd name="T88" fmla="*/ 2147483646 w 292"/>
              <a:gd name="T89" fmla="*/ 2147483646 h 245"/>
              <a:gd name="T90" fmla="*/ 2147483646 w 292"/>
              <a:gd name="T91" fmla="*/ 2147483646 h 245"/>
              <a:gd name="T92" fmla="*/ 2147483646 w 292"/>
              <a:gd name="T93" fmla="*/ 2147483646 h 245"/>
              <a:gd name="T94" fmla="*/ 2147483646 w 292"/>
              <a:gd name="T95" fmla="*/ 2147483646 h 245"/>
              <a:gd name="T96" fmla="*/ 2147483646 w 292"/>
              <a:gd name="T97" fmla="*/ 2147483646 h 245"/>
              <a:gd name="T98" fmla="*/ 2147483646 w 292"/>
              <a:gd name="T99" fmla="*/ 2147483646 h 245"/>
              <a:gd name="T100" fmla="*/ 2147483646 w 292"/>
              <a:gd name="T101" fmla="*/ 0 h 245"/>
              <a:gd name="T102" fmla="*/ 0 w 292"/>
              <a:gd name="T103" fmla="*/ 2147483646 h 245"/>
              <a:gd name="T104" fmla="*/ 2147483646 w 292"/>
              <a:gd name="T105" fmla="*/ 2147483646 h 245"/>
              <a:gd name="T106" fmla="*/ 2147483646 w 292"/>
              <a:gd name="T107" fmla="*/ 2147483646 h 245"/>
              <a:gd name="T108" fmla="*/ 2147483646 w 292"/>
              <a:gd name="T109" fmla="*/ 2147483646 h 245"/>
              <a:gd name="T110" fmla="*/ 2147483646 w 292"/>
              <a:gd name="T111" fmla="*/ 2147483646 h 245"/>
              <a:gd name="T112" fmla="*/ 2147483646 w 292"/>
              <a:gd name="T113" fmla="*/ 2147483646 h 245"/>
              <a:gd name="T114" fmla="*/ 2147483646 w 292"/>
              <a:gd name="T115" fmla="*/ 2147483646 h 245"/>
              <a:gd name="T116" fmla="*/ 2147483646 w 292"/>
              <a:gd name="T117" fmla="*/ 2147483646 h 24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92" h="245" extrusionOk="0">
                <a:moveTo>
                  <a:pt x="39" y="200"/>
                </a:moveTo>
                <a:cubicBezTo>
                  <a:pt x="39" y="133"/>
                  <a:pt x="39" y="133"/>
                  <a:pt x="39" y="133"/>
                </a:cubicBezTo>
                <a:cubicBezTo>
                  <a:pt x="39" y="128"/>
                  <a:pt x="43" y="124"/>
                  <a:pt x="49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70" y="124"/>
                  <a:pt x="74" y="128"/>
                  <a:pt x="74" y="133"/>
                </a:cubicBezTo>
                <a:cubicBezTo>
                  <a:pt x="74" y="200"/>
                  <a:pt x="74" y="200"/>
                  <a:pt x="74" y="200"/>
                </a:cubicBezTo>
                <a:cubicBezTo>
                  <a:pt x="74" y="205"/>
                  <a:pt x="70" y="209"/>
                  <a:pt x="65" y="209"/>
                </a:cubicBezTo>
                <a:cubicBezTo>
                  <a:pt x="49" y="209"/>
                  <a:pt x="49" y="209"/>
                  <a:pt x="49" y="209"/>
                </a:cubicBezTo>
                <a:cubicBezTo>
                  <a:pt x="43" y="209"/>
                  <a:pt x="39" y="205"/>
                  <a:pt x="39" y="200"/>
                </a:cubicBezTo>
                <a:close/>
                <a:moveTo>
                  <a:pt x="107" y="100"/>
                </a:moveTo>
                <a:cubicBezTo>
                  <a:pt x="102" y="100"/>
                  <a:pt x="98" y="105"/>
                  <a:pt x="98" y="110"/>
                </a:cubicBezTo>
                <a:cubicBezTo>
                  <a:pt x="98" y="200"/>
                  <a:pt x="98" y="200"/>
                  <a:pt x="98" y="200"/>
                </a:cubicBezTo>
                <a:cubicBezTo>
                  <a:pt x="98" y="205"/>
                  <a:pt x="102" y="209"/>
                  <a:pt x="107" y="209"/>
                </a:cubicBezTo>
                <a:cubicBezTo>
                  <a:pt x="123" y="209"/>
                  <a:pt x="123" y="209"/>
                  <a:pt x="123" y="209"/>
                </a:cubicBezTo>
                <a:cubicBezTo>
                  <a:pt x="129" y="209"/>
                  <a:pt x="133" y="205"/>
                  <a:pt x="133" y="200"/>
                </a:cubicBezTo>
                <a:cubicBezTo>
                  <a:pt x="133" y="110"/>
                  <a:pt x="133" y="110"/>
                  <a:pt x="133" y="110"/>
                </a:cubicBezTo>
                <a:cubicBezTo>
                  <a:pt x="133" y="105"/>
                  <a:pt x="129" y="100"/>
                  <a:pt x="123" y="100"/>
                </a:cubicBezTo>
                <a:lnTo>
                  <a:pt x="107" y="100"/>
                </a:lnTo>
                <a:close/>
                <a:moveTo>
                  <a:pt x="166" y="80"/>
                </a:moveTo>
                <a:cubicBezTo>
                  <a:pt x="160" y="80"/>
                  <a:pt x="156" y="85"/>
                  <a:pt x="156" y="90"/>
                </a:cubicBezTo>
                <a:cubicBezTo>
                  <a:pt x="156" y="200"/>
                  <a:pt x="156" y="200"/>
                  <a:pt x="156" y="200"/>
                </a:cubicBezTo>
                <a:cubicBezTo>
                  <a:pt x="156" y="205"/>
                  <a:pt x="160" y="209"/>
                  <a:pt x="166" y="209"/>
                </a:cubicBezTo>
                <a:cubicBezTo>
                  <a:pt x="182" y="209"/>
                  <a:pt x="182" y="209"/>
                  <a:pt x="182" y="209"/>
                </a:cubicBezTo>
                <a:cubicBezTo>
                  <a:pt x="187" y="209"/>
                  <a:pt x="191" y="205"/>
                  <a:pt x="191" y="200"/>
                </a:cubicBezTo>
                <a:cubicBezTo>
                  <a:pt x="191" y="90"/>
                  <a:pt x="191" y="90"/>
                  <a:pt x="191" y="90"/>
                </a:cubicBezTo>
                <a:cubicBezTo>
                  <a:pt x="191" y="85"/>
                  <a:pt x="187" y="80"/>
                  <a:pt x="182" y="80"/>
                </a:cubicBezTo>
                <a:lnTo>
                  <a:pt x="166" y="80"/>
                </a:lnTo>
                <a:close/>
                <a:moveTo>
                  <a:pt x="224" y="60"/>
                </a:moveTo>
                <a:cubicBezTo>
                  <a:pt x="219" y="60"/>
                  <a:pt x="215" y="64"/>
                  <a:pt x="215" y="69"/>
                </a:cubicBezTo>
                <a:cubicBezTo>
                  <a:pt x="215" y="200"/>
                  <a:pt x="215" y="200"/>
                  <a:pt x="215" y="200"/>
                </a:cubicBezTo>
                <a:cubicBezTo>
                  <a:pt x="215" y="205"/>
                  <a:pt x="219" y="209"/>
                  <a:pt x="224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6" y="209"/>
                  <a:pt x="250" y="205"/>
                  <a:pt x="250" y="200"/>
                </a:cubicBezTo>
                <a:cubicBezTo>
                  <a:pt x="250" y="69"/>
                  <a:pt x="250" y="69"/>
                  <a:pt x="250" y="69"/>
                </a:cubicBezTo>
                <a:cubicBezTo>
                  <a:pt x="250" y="64"/>
                  <a:pt x="246" y="60"/>
                  <a:pt x="240" y="60"/>
                </a:cubicBezTo>
                <a:lnTo>
                  <a:pt x="224" y="60"/>
                </a:lnTo>
                <a:close/>
                <a:moveTo>
                  <a:pt x="43" y="98"/>
                </a:moveTo>
                <a:cubicBezTo>
                  <a:pt x="106" y="87"/>
                  <a:pt x="165" y="64"/>
                  <a:pt x="217" y="33"/>
                </a:cubicBezTo>
                <a:cubicBezTo>
                  <a:pt x="222" y="42"/>
                  <a:pt x="222" y="42"/>
                  <a:pt x="222" y="42"/>
                </a:cubicBezTo>
                <a:cubicBezTo>
                  <a:pt x="241" y="13"/>
                  <a:pt x="241" y="13"/>
                  <a:pt x="241" y="13"/>
                </a:cubicBezTo>
                <a:cubicBezTo>
                  <a:pt x="206" y="11"/>
                  <a:pt x="206" y="11"/>
                  <a:pt x="206" y="11"/>
                </a:cubicBezTo>
                <a:cubicBezTo>
                  <a:pt x="211" y="21"/>
                  <a:pt x="211" y="21"/>
                  <a:pt x="211" y="21"/>
                </a:cubicBezTo>
                <a:cubicBezTo>
                  <a:pt x="160" y="52"/>
                  <a:pt x="102" y="74"/>
                  <a:pt x="41" y="85"/>
                </a:cubicBezTo>
                <a:lnTo>
                  <a:pt x="43" y="98"/>
                </a:lnTo>
                <a:close/>
                <a:moveTo>
                  <a:pt x="292" y="228"/>
                </a:moveTo>
                <a:cubicBezTo>
                  <a:pt x="263" y="211"/>
                  <a:pt x="263" y="211"/>
                  <a:pt x="263" y="211"/>
                </a:cubicBezTo>
                <a:cubicBezTo>
                  <a:pt x="263" y="221"/>
                  <a:pt x="263" y="221"/>
                  <a:pt x="263" y="221"/>
                </a:cubicBezTo>
                <a:cubicBezTo>
                  <a:pt x="24" y="221"/>
                  <a:pt x="24" y="221"/>
                  <a:pt x="24" y="221"/>
                </a:cubicBezTo>
                <a:cubicBezTo>
                  <a:pt x="24" y="30"/>
                  <a:pt x="24" y="30"/>
                  <a:pt x="24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17" y="0"/>
                  <a:pt x="17" y="0"/>
                  <a:pt x="17" y="0"/>
                </a:cubicBezTo>
                <a:cubicBezTo>
                  <a:pt x="0" y="30"/>
                  <a:pt x="0" y="30"/>
                  <a:pt x="0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221"/>
                  <a:pt x="11" y="221"/>
                  <a:pt x="11" y="221"/>
                </a:cubicBezTo>
                <a:cubicBezTo>
                  <a:pt x="11" y="228"/>
                  <a:pt x="11" y="228"/>
                  <a:pt x="11" y="228"/>
                </a:cubicBezTo>
                <a:cubicBezTo>
                  <a:pt x="11" y="234"/>
                  <a:pt x="11" y="234"/>
                  <a:pt x="11" y="234"/>
                </a:cubicBezTo>
                <a:cubicBezTo>
                  <a:pt x="263" y="234"/>
                  <a:pt x="263" y="234"/>
                  <a:pt x="263" y="234"/>
                </a:cubicBezTo>
                <a:cubicBezTo>
                  <a:pt x="263" y="245"/>
                  <a:pt x="263" y="245"/>
                  <a:pt x="263" y="245"/>
                </a:cubicBezTo>
                <a:lnTo>
                  <a:pt x="292" y="228"/>
                </a:lnTo>
                <a:close/>
              </a:path>
            </a:pathLst>
          </a:custGeom>
          <a:solidFill>
            <a:srgbClr val="3D3D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endParaRPr lang="en-US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64DD460-1002-48A5-919E-9C28732F43D0}"/>
              </a:ext>
            </a:extLst>
          </p:cNvPr>
          <p:cNvSpPr txBox="1"/>
          <p:nvPr/>
        </p:nvSpPr>
        <p:spPr>
          <a:xfrm>
            <a:off x="655782" y="3828324"/>
            <a:ext cx="3357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>
                <a:solidFill>
                  <a:srgbClr val="182945"/>
                </a:solidFill>
              </a:rPr>
              <a:t>Objetivo específico 1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777D3CC-77AA-8550-290B-CCD983AA8AA6}"/>
              </a:ext>
            </a:extLst>
          </p:cNvPr>
          <p:cNvSpPr txBox="1"/>
          <p:nvPr/>
        </p:nvSpPr>
        <p:spPr>
          <a:xfrm>
            <a:off x="4417290" y="3809913"/>
            <a:ext cx="3357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>
                <a:solidFill>
                  <a:schemeClr val="bg1"/>
                </a:solidFill>
              </a:rPr>
              <a:t>Objetivo específico 2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434ACE3-EEFF-C244-9470-8CC6FF73B90F}"/>
              </a:ext>
            </a:extLst>
          </p:cNvPr>
          <p:cNvSpPr txBox="1"/>
          <p:nvPr/>
        </p:nvSpPr>
        <p:spPr>
          <a:xfrm>
            <a:off x="8209248" y="3828324"/>
            <a:ext cx="3357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>
                <a:solidFill>
                  <a:schemeClr val="bg1"/>
                </a:solidFill>
              </a:rPr>
              <a:t>Objetivo específico 3 </a:t>
            </a:r>
          </a:p>
        </p:txBody>
      </p:sp>
      <p:sp>
        <p:nvSpPr>
          <p:cNvPr id="21" name="Google Shape;8805;p184">
            <a:extLst>
              <a:ext uri="{FF2B5EF4-FFF2-40B4-BE49-F238E27FC236}">
                <a16:creationId xmlns:a16="http://schemas.microsoft.com/office/drawing/2014/main" id="{033A1F78-4583-891F-30A6-A71C07426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713" y="4822098"/>
            <a:ext cx="2705100" cy="1029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2000"/>
              <a:buFont typeface="Open Sans" panose="020B0606030504020204" pitchFamily="34" charset="0"/>
              <a:buNone/>
            </a:pPr>
            <a:r>
              <a:rPr lang="en-US" altLang="en-US" sz="2000" dirty="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Lorem ipsum dolor sit </a:t>
            </a:r>
            <a:r>
              <a:rPr lang="en-US" altLang="en-US" sz="2000" dirty="0" err="1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amet</a:t>
            </a:r>
            <a:r>
              <a:rPr lang="en-US" altLang="en-US" sz="2000" dirty="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, </a:t>
            </a:r>
            <a:r>
              <a:rPr lang="en-US" altLang="en-US" sz="2000" dirty="0" err="1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consetur</a:t>
            </a:r>
            <a:endParaRPr lang="en-US" altLang="en-US" dirty="0"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22" name="Google Shape;8805;p184">
            <a:extLst>
              <a:ext uri="{FF2B5EF4-FFF2-40B4-BE49-F238E27FC236}">
                <a16:creationId xmlns:a16="http://schemas.microsoft.com/office/drawing/2014/main" id="{430B903E-81AF-E313-ED19-9D6DDFCDE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0275" y="4816973"/>
            <a:ext cx="2705100" cy="1029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2000"/>
              <a:buFont typeface="Open Sans" panose="020B0606030504020204" pitchFamily="34" charset="0"/>
              <a:buNone/>
            </a:pPr>
            <a:r>
              <a:rPr lang="en-US" altLang="en-US" sz="2000" dirty="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Lorem ipsum dolor sit </a:t>
            </a:r>
            <a:r>
              <a:rPr lang="en-US" altLang="en-US" sz="2000" dirty="0" err="1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amet</a:t>
            </a:r>
            <a:r>
              <a:rPr lang="en-US" altLang="en-US" sz="2000" dirty="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, </a:t>
            </a:r>
            <a:r>
              <a:rPr lang="en-US" altLang="en-US" sz="2000" dirty="0" err="1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consetur</a:t>
            </a:r>
            <a:endParaRPr lang="en-US" altLang="en-US" dirty="0"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23" name="Google Shape;8805;p184">
            <a:extLst>
              <a:ext uri="{FF2B5EF4-FFF2-40B4-BE49-F238E27FC236}">
                <a16:creationId xmlns:a16="http://schemas.microsoft.com/office/drawing/2014/main" id="{1944223E-3C29-8EC8-7D09-827AFE97B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4341" y="4816972"/>
            <a:ext cx="2705100" cy="1029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2000"/>
              <a:buFont typeface="Open Sans" panose="020B0606030504020204" pitchFamily="34" charset="0"/>
              <a:buNone/>
            </a:pPr>
            <a:r>
              <a:rPr lang="en-US" altLang="en-US" sz="2000" dirty="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Lorem ipsum dolor sit </a:t>
            </a:r>
            <a:r>
              <a:rPr lang="en-US" altLang="en-US" sz="2000" dirty="0" err="1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amet</a:t>
            </a:r>
            <a:r>
              <a:rPr lang="en-US" altLang="en-US" sz="2000" dirty="0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, </a:t>
            </a:r>
            <a:r>
              <a:rPr lang="en-US" altLang="en-US" sz="2000" dirty="0" err="1">
                <a:latin typeface="+mj-lt"/>
                <a:cs typeface="Open Sans" panose="020B0606030504020204" pitchFamily="34" charset="0"/>
                <a:sym typeface="Open Sans" panose="020B0606030504020204" pitchFamily="34" charset="0"/>
              </a:rPr>
              <a:t>consetur</a:t>
            </a:r>
            <a:endParaRPr lang="en-US" altLang="en-US" dirty="0">
              <a:latin typeface="+mj-lt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868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CC1E7EE-4B40-6642-2D42-08E275B6D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491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182945"/>
                </a:solidFill>
              </a:rPr>
              <a:t>Variables</a:t>
            </a:r>
            <a:endParaRPr lang="es-EC" b="1" dirty="0">
              <a:solidFill>
                <a:srgbClr val="182945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AB18D75-2417-543F-31FE-648E5450C43E}"/>
              </a:ext>
            </a:extLst>
          </p:cNvPr>
          <p:cNvSpPr/>
          <p:nvPr/>
        </p:nvSpPr>
        <p:spPr>
          <a:xfrm>
            <a:off x="3976688" y="1999277"/>
            <a:ext cx="4238625" cy="18000"/>
          </a:xfrm>
          <a:prstGeom prst="rect">
            <a:avLst/>
          </a:prstGeom>
          <a:solidFill>
            <a:srgbClr val="E1A9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63" name="TextBox 401">
            <a:extLst>
              <a:ext uri="{FF2B5EF4-FFF2-40B4-BE49-F238E27FC236}">
                <a16:creationId xmlns:a16="http://schemas.microsoft.com/office/drawing/2014/main" id="{CDD5C583-5209-7B1A-0F10-B099C7DCBD5C}"/>
              </a:ext>
            </a:extLst>
          </p:cNvPr>
          <p:cNvSpPr txBox="1"/>
          <p:nvPr/>
        </p:nvSpPr>
        <p:spPr>
          <a:xfrm>
            <a:off x="2199451" y="2483710"/>
            <a:ext cx="44562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E1A93E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Variable </a:t>
            </a:r>
            <a:r>
              <a:rPr lang="en-US" sz="2400" b="1" dirty="0" err="1">
                <a:solidFill>
                  <a:srgbClr val="E1A93E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depediente</a:t>
            </a:r>
            <a:br>
              <a:rPr lang="ar-EG" sz="2400" b="1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4" name="TextBox 397">
            <a:extLst>
              <a:ext uri="{FF2B5EF4-FFF2-40B4-BE49-F238E27FC236}">
                <a16:creationId xmlns:a16="http://schemas.microsoft.com/office/drawing/2014/main" id="{1D5E7FA2-0A76-2848-71AB-EB981BEBD023}"/>
              </a:ext>
            </a:extLst>
          </p:cNvPr>
          <p:cNvSpPr txBox="1"/>
          <p:nvPr/>
        </p:nvSpPr>
        <p:spPr>
          <a:xfrm>
            <a:off x="2226444" y="4205833"/>
            <a:ext cx="44562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Variable Independiente</a:t>
            </a:r>
            <a:br>
              <a:rPr lang="ar-EG" sz="2400" b="1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5" name="Grupo 64">
            <a:extLst>
              <a:ext uri="{FF2B5EF4-FFF2-40B4-BE49-F238E27FC236}">
                <a16:creationId xmlns:a16="http://schemas.microsoft.com/office/drawing/2014/main" id="{EF7D0E3C-F06E-2A3B-D8EA-2098E44D61FB}"/>
              </a:ext>
            </a:extLst>
          </p:cNvPr>
          <p:cNvGrpSpPr/>
          <p:nvPr/>
        </p:nvGrpSpPr>
        <p:grpSpPr>
          <a:xfrm>
            <a:off x="1016472" y="3790375"/>
            <a:ext cx="988572" cy="1415618"/>
            <a:chOff x="8772525" y="1422400"/>
            <a:chExt cx="2193925" cy="3141663"/>
          </a:xfrm>
        </p:grpSpPr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ECEF562C-6CDD-036C-678B-23695CAE6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9725" y="3238500"/>
              <a:ext cx="273050" cy="195263"/>
            </a:xfrm>
            <a:custGeom>
              <a:avLst/>
              <a:gdLst>
                <a:gd name="T0" fmla="*/ 30 w 72"/>
                <a:gd name="T1" fmla="*/ 52 h 52"/>
                <a:gd name="T2" fmla="*/ 23 w 72"/>
                <a:gd name="T3" fmla="*/ 49 h 52"/>
                <a:gd name="T4" fmla="*/ 4 w 72"/>
                <a:gd name="T5" fmla="*/ 30 h 52"/>
                <a:gd name="T6" fmla="*/ 4 w 72"/>
                <a:gd name="T7" fmla="*/ 16 h 52"/>
                <a:gd name="T8" fmla="*/ 18 w 72"/>
                <a:gd name="T9" fmla="*/ 16 h 52"/>
                <a:gd name="T10" fmla="*/ 30 w 72"/>
                <a:gd name="T11" fmla="*/ 28 h 52"/>
                <a:gd name="T12" fmla="*/ 54 w 72"/>
                <a:gd name="T13" fmla="*/ 4 h 52"/>
                <a:gd name="T14" fmla="*/ 68 w 72"/>
                <a:gd name="T15" fmla="*/ 4 h 52"/>
                <a:gd name="T16" fmla="*/ 68 w 72"/>
                <a:gd name="T17" fmla="*/ 18 h 52"/>
                <a:gd name="T18" fmla="*/ 37 w 72"/>
                <a:gd name="T19" fmla="*/ 49 h 52"/>
                <a:gd name="T20" fmla="*/ 30 w 72"/>
                <a:gd name="T2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52">
                  <a:moveTo>
                    <a:pt x="30" y="52"/>
                  </a:moveTo>
                  <a:cubicBezTo>
                    <a:pt x="27" y="52"/>
                    <a:pt x="25" y="51"/>
                    <a:pt x="23" y="4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0" y="26"/>
                    <a:pt x="0" y="20"/>
                    <a:pt x="4" y="16"/>
                  </a:cubicBezTo>
                  <a:cubicBezTo>
                    <a:pt x="8" y="12"/>
                    <a:pt x="14" y="12"/>
                    <a:pt x="18" y="16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8" y="0"/>
                    <a:pt x="64" y="0"/>
                    <a:pt x="68" y="4"/>
                  </a:cubicBezTo>
                  <a:cubicBezTo>
                    <a:pt x="72" y="8"/>
                    <a:pt x="72" y="14"/>
                    <a:pt x="68" y="18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5" y="51"/>
                    <a:pt x="32" y="52"/>
                    <a:pt x="30" y="52"/>
                  </a:cubicBezTo>
                  <a:close/>
                </a:path>
              </a:pathLst>
            </a:custGeom>
            <a:solidFill>
              <a:srgbClr val="FFDF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D5C359C2-E444-3A0B-761F-1DE0DC45B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9725" y="3910013"/>
              <a:ext cx="273050" cy="196850"/>
            </a:xfrm>
            <a:custGeom>
              <a:avLst/>
              <a:gdLst>
                <a:gd name="T0" fmla="*/ 30 w 72"/>
                <a:gd name="T1" fmla="*/ 52 h 52"/>
                <a:gd name="T2" fmla="*/ 23 w 72"/>
                <a:gd name="T3" fmla="*/ 49 h 52"/>
                <a:gd name="T4" fmla="*/ 4 w 72"/>
                <a:gd name="T5" fmla="*/ 30 h 52"/>
                <a:gd name="T6" fmla="*/ 4 w 72"/>
                <a:gd name="T7" fmla="*/ 15 h 52"/>
                <a:gd name="T8" fmla="*/ 18 w 72"/>
                <a:gd name="T9" fmla="*/ 15 h 52"/>
                <a:gd name="T10" fmla="*/ 30 w 72"/>
                <a:gd name="T11" fmla="*/ 27 h 52"/>
                <a:gd name="T12" fmla="*/ 54 w 72"/>
                <a:gd name="T13" fmla="*/ 3 h 52"/>
                <a:gd name="T14" fmla="*/ 68 w 72"/>
                <a:gd name="T15" fmla="*/ 3 h 52"/>
                <a:gd name="T16" fmla="*/ 68 w 72"/>
                <a:gd name="T17" fmla="*/ 18 h 52"/>
                <a:gd name="T18" fmla="*/ 37 w 72"/>
                <a:gd name="T19" fmla="*/ 49 h 52"/>
                <a:gd name="T20" fmla="*/ 30 w 72"/>
                <a:gd name="T2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52">
                  <a:moveTo>
                    <a:pt x="30" y="52"/>
                  </a:moveTo>
                  <a:cubicBezTo>
                    <a:pt x="27" y="52"/>
                    <a:pt x="25" y="51"/>
                    <a:pt x="23" y="4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0" y="26"/>
                    <a:pt x="0" y="19"/>
                    <a:pt x="4" y="15"/>
                  </a:cubicBezTo>
                  <a:cubicBezTo>
                    <a:pt x="8" y="11"/>
                    <a:pt x="14" y="11"/>
                    <a:pt x="18" y="15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8" y="0"/>
                    <a:pt x="64" y="0"/>
                    <a:pt x="68" y="3"/>
                  </a:cubicBezTo>
                  <a:cubicBezTo>
                    <a:pt x="72" y="7"/>
                    <a:pt x="72" y="14"/>
                    <a:pt x="68" y="18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5" y="51"/>
                    <a:pt x="32" y="52"/>
                    <a:pt x="30" y="52"/>
                  </a:cubicBezTo>
                  <a:close/>
                </a:path>
              </a:pathLst>
            </a:custGeom>
            <a:solidFill>
              <a:srgbClr val="FFDF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68" name="Freeform 7">
              <a:extLst>
                <a:ext uri="{FF2B5EF4-FFF2-40B4-BE49-F238E27FC236}">
                  <a16:creationId xmlns:a16="http://schemas.microsoft.com/office/drawing/2014/main" id="{D4A432EA-AE74-8EF3-38CC-B1BC8F980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2525" y="1825625"/>
              <a:ext cx="2193925" cy="2738438"/>
            </a:xfrm>
            <a:custGeom>
              <a:avLst/>
              <a:gdLst>
                <a:gd name="T0" fmla="*/ 570 w 580"/>
                <a:gd name="T1" fmla="*/ 0 h 725"/>
                <a:gd name="T2" fmla="*/ 492 w 580"/>
                <a:gd name="T3" fmla="*/ 0 h 725"/>
                <a:gd name="T4" fmla="*/ 482 w 580"/>
                <a:gd name="T5" fmla="*/ 10 h 725"/>
                <a:gd name="T6" fmla="*/ 492 w 580"/>
                <a:gd name="T7" fmla="*/ 20 h 725"/>
                <a:gd name="T8" fmla="*/ 560 w 580"/>
                <a:gd name="T9" fmla="*/ 20 h 725"/>
                <a:gd name="T10" fmla="*/ 560 w 580"/>
                <a:gd name="T11" fmla="*/ 705 h 725"/>
                <a:gd name="T12" fmla="*/ 20 w 580"/>
                <a:gd name="T13" fmla="*/ 705 h 725"/>
                <a:gd name="T14" fmla="*/ 20 w 580"/>
                <a:gd name="T15" fmla="*/ 20 h 725"/>
                <a:gd name="T16" fmla="*/ 88 w 580"/>
                <a:gd name="T17" fmla="*/ 20 h 725"/>
                <a:gd name="T18" fmla="*/ 98 w 580"/>
                <a:gd name="T19" fmla="*/ 10 h 725"/>
                <a:gd name="T20" fmla="*/ 88 w 580"/>
                <a:gd name="T21" fmla="*/ 0 h 725"/>
                <a:gd name="T22" fmla="*/ 10 w 580"/>
                <a:gd name="T23" fmla="*/ 0 h 725"/>
                <a:gd name="T24" fmla="*/ 0 w 580"/>
                <a:gd name="T25" fmla="*/ 10 h 725"/>
                <a:gd name="T26" fmla="*/ 0 w 580"/>
                <a:gd name="T27" fmla="*/ 715 h 725"/>
                <a:gd name="T28" fmla="*/ 10 w 580"/>
                <a:gd name="T29" fmla="*/ 725 h 725"/>
                <a:gd name="T30" fmla="*/ 570 w 580"/>
                <a:gd name="T31" fmla="*/ 725 h 725"/>
                <a:gd name="T32" fmla="*/ 580 w 580"/>
                <a:gd name="T33" fmla="*/ 715 h 725"/>
                <a:gd name="T34" fmla="*/ 580 w 580"/>
                <a:gd name="T35" fmla="*/ 10 h 725"/>
                <a:gd name="T36" fmla="*/ 570 w 580"/>
                <a:gd name="T37" fmla="*/ 0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0" h="725">
                  <a:moveTo>
                    <a:pt x="570" y="0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486" y="0"/>
                    <a:pt x="482" y="4"/>
                    <a:pt x="482" y="10"/>
                  </a:cubicBezTo>
                  <a:cubicBezTo>
                    <a:pt x="482" y="15"/>
                    <a:pt x="486" y="20"/>
                    <a:pt x="492" y="20"/>
                  </a:cubicBezTo>
                  <a:cubicBezTo>
                    <a:pt x="560" y="20"/>
                    <a:pt x="560" y="20"/>
                    <a:pt x="560" y="20"/>
                  </a:cubicBezTo>
                  <a:cubicBezTo>
                    <a:pt x="560" y="705"/>
                    <a:pt x="560" y="705"/>
                    <a:pt x="560" y="705"/>
                  </a:cubicBezTo>
                  <a:cubicBezTo>
                    <a:pt x="20" y="705"/>
                    <a:pt x="20" y="705"/>
                    <a:pt x="20" y="70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93" y="20"/>
                    <a:pt x="98" y="15"/>
                    <a:pt x="98" y="10"/>
                  </a:cubicBezTo>
                  <a:cubicBezTo>
                    <a:pt x="98" y="4"/>
                    <a:pt x="93" y="0"/>
                    <a:pt x="8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715"/>
                    <a:pt x="0" y="715"/>
                    <a:pt x="0" y="715"/>
                  </a:cubicBezTo>
                  <a:cubicBezTo>
                    <a:pt x="0" y="720"/>
                    <a:pt x="5" y="725"/>
                    <a:pt x="10" y="725"/>
                  </a:cubicBezTo>
                  <a:cubicBezTo>
                    <a:pt x="570" y="725"/>
                    <a:pt x="570" y="725"/>
                    <a:pt x="570" y="725"/>
                  </a:cubicBezTo>
                  <a:cubicBezTo>
                    <a:pt x="575" y="725"/>
                    <a:pt x="580" y="720"/>
                    <a:pt x="580" y="715"/>
                  </a:cubicBezTo>
                  <a:cubicBezTo>
                    <a:pt x="580" y="10"/>
                    <a:pt x="580" y="10"/>
                    <a:pt x="580" y="10"/>
                  </a:cubicBezTo>
                  <a:cubicBezTo>
                    <a:pt x="580" y="4"/>
                    <a:pt x="575" y="0"/>
                    <a:pt x="57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69" name="Freeform 8">
              <a:extLst>
                <a:ext uri="{FF2B5EF4-FFF2-40B4-BE49-F238E27FC236}">
                  <a16:creationId xmlns:a16="http://schemas.microsoft.com/office/drawing/2014/main" id="{1E0527F0-CCFA-C9BA-5D63-7500DC476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8050" y="3181350"/>
              <a:ext cx="431800" cy="76200"/>
            </a:xfrm>
            <a:custGeom>
              <a:avLst/>
              <a:gdLst>
                <a:gd name="T0" fmla="*/ 10 w 114"/>
                <a:gd name="T1" fmla="*/ 20 h 20"/>
                <a:gd name="T2" fmla="*/ 104 w 114"/>
                <a:gd name="T3" fmla="*/ 20 h 20"/>
                <a:gd name="T4" fmla="*/ 114 w 114"/>
                <a:gd name="T5" fmla="*/ 10 h 20"/>
                <a:gd name="T6" fmla="*/ 104 w 114"/>
                <a:gd name="T7" fmla="*/ 0 h 20"/>
                <a:gd name="T8" fmla="*/ 10 w 114"/>
                <a:gd name="T9" fmla="*/ 0 h 20"/>
                <a:gd name="T10" fmla="*/ 0 w 114"/>
                <a:gd name="T11" fmla="*/ 10 h 20"/>
                <a:gd name="T12" fmla="*/ 10 w 11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20">
                  <a:moveTo>
                    <a:pt x="10" y="20"/>
                  </a:moveTo>
                  <a:cubicBezTo>
                    <a:pt x="104" y="20"/>
                    <a:pt x="104" y="20"/>
                    <a:pt x="104" y="20"/>
                  </a:cubicBezTo>
                  <a:cubicBezTo>
                    <a:pt x="110" y="20"/>
                    <a:pt x="114" y="16"/>
                    <a:pt x="114" y="10"/>
                  </a:cubicBezTo>
                  <a:cubicBezTo>
                    <a:pt x="114" y="5"/>
                    <a:pt x="110" y="0"/>
                    <a:pt x="10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70" name="Freeform 9">
              <a:extLst>
                <a:ext uri="{FF2B5EF4-FFF2-40B4-BE49-F238E27FC236}">
                  <a16:creationId xmlns:a16="http://schemas.microsoft.com/office/drawing/2014/main" id="{25FC3057-245F-5963-888C-E84197C12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075" y="3392488"/>
              <a:ext cx="385763" cy="76200"/>
            </a:xfrm>
            <a:custGeom>
              <a:avLst/>
              <a:gdLst>
                <a:gd name="T0" fmla="*/ 92 w 102"/>
                <a:gd name="T1" fmla="*/ 0 h 20"/>
                <a:gd name="T2" fmla="*/ 10 w 102"/>
                <a:gd name="T3" fmla="*/ 0 h 20"/>
                <a:gd name="T4" fmla="*/ 0 w 102"/>
                <a:gd name="T5" fmla="*/ 10 h 20"/>
                <a:gd name="T6" fmla="*/ 10 w 102"/>
                <a:gd name="T7" fmla="*/ 20 h 20"/>
                <a:gd name="T8" fmla="*/ 92 w 102"/>
                <a:gd name="T9" fmla="*/ 20 h 20"/>
                <a:gd name="T10" fmla="*/ 102 w 102"/>
                <a:gd name="T11" fmla="*/ 10 h 20"/>
                <a:gd name="T12" fmla="*/ 92 w 102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0">
                  <a:moveTo>
                    <a:pt x="9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20"/>
                    <a:pt x="10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8" y="20"/>
                    <a:pt x="102" y="15"/>
                    <a:pt x="102" y="10"/>
                  </a:cubicBezTo>
                  <a:cubicBezTo>
                    <a:pt x="102" y="4"/>
                    <a:pt x="98" y="0"/>
                    <a:pt x="9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71" name="Freeform 10">
              <a:extLst>
                <a:ext uri="{FF2B5EF4-FFF2-40B4-BE49-F238E27FC236}">
                  <a16:creationId xmlns:a16="http://schemas.microsoft.com/office/drawing/2014/main" id="{E597E27E-9F08-761D-C136-C93C538AA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8050" y="3392488"/>
              <a:ext cx="377825" cy="76200"/>
            </a:xfrm>
            <a:custGeom>
              <a:avLst/>
              <a:gdLst>
                <a:gd name="T0" fmla="*/ 10 w 100"/>
                <a:gd name="T1" fmla="*/ 20 h 20"/>
                <a:gd name="T2" fmla="*/ 90 w 100"/>
                <a:gd name="T3" fmla="*/ 20 h 20"/>
                <a:gd name="T4" fmla="*/ 100 w 100"/>
                <a:gd name="T5" fmla="*/ 10 h 20"/>
                <a:gd name="T6" fmla="*/ 90 w 100"/>
                <a:gd name="T7" fmla="*/ 0 h 20"/>
                <a:gd name="T8" fmla="*/ 10 w 100"/>
                <a:gd name="T9" fmla="*/ 0 h 20"/>
                <a:gd name="T10" fmla="*/ 0 w 100"/>
                <a:gd name="T11" fmla="*/ 10 h 20"/>
                <a:gd name="T12" fmla="*/ 10 w 100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20">
                  <a:moveTo>
                    <a:pt x="10" y="20"/>
                  </a:moveTo>
                  <a:cubicBezTo>
                    <a:pt x="90" y="20"/>
                    <a:pt x="90" y="20"/>
                    <a:pt x="90" y="20"/>
                  </a:cubicBezTo>
                  <a:cubicBezTo>
                    <a:pt x="96" y="20"/>
                    <a:pt x="100" y="15"/>
                    <a:pt x="100" y="10"/>
                  </a:cubicBezTo>
                  <a:cubicBezTo>
                    <a:pt x="100" y="4"/>
                    <a:pt x="96" y="0"/>
                    <a:pt x="9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72" name="Freeform 11">
              <a:extLst>
                <a:ext uri="{FF2B5EF4-FFF2-40B4-BE49-F238E27FC236}">
                  <a16:creationId xmlns:a16="http://schemas.microsoft.com/office/drawing/2014/main" id="{084CB9CC-BD60-C0F0-8778-981037F561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01138" y="3060700"/>
              <a:ext cx="530225" cy="528638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0 h 140"/>
                <a:gd name="T12" fmla="*/ 20 w 140"/>
                <a:gd name="T13" fmla="*/ 70 h 140"/>
                <a:gd name="T14" fmla="*/ 70 w 140"/>
                <a:gd name="T15" fmla="*/ 20 h 140"/>
                <a:gd name="T16" fmla="*/ 120 w 140"/>
                <a:gd name="T17" fmla="*/ 70 h 140"/>
                <a:gd name="T18" fmla="*/ 70 w 140"/>
                <a:gd name="T19" fmla="*/ 1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1" y="0"/>
                    <a:pt x="0" y="32"/>
                    <a:pt x="0" y="70"/>
                  </a:cubicBezTo>
                  <a:cubicBezTo>
                    <a:pt x="0" y="109"/>
                    <a:pt x="31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0"/>
                  </a:moveTo>
                  <a:cubicBezTo>
                    <a:pt x="42" y="120"/>
                    <a:pt x="20" y="98"/>
                    <a:pt x="20" y="70"/>
                  </a:cubicBezTo>
                  <a:cubicBezTo>
                    <a:pt x="20" y="43"/>
                    <a:pt x="42" y="20"/>
                    <a:pt x="70" y="20"/>
                  </a:cubicBezTo>
                  <a:cubicBezTo>
                    <a:pt x="98" y="20"/>
                    <a:pt x="120" y="43"/>
                    <a:pt x="120" y="70"/>
                  </a:cubicBezTo>
                  <a:cubicBezTo>
                    <a:pt x="120" y="98"/>
                    <a:pt x="98" y="120"/>
                    <a:pt x="70" y="1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B7AEA9B8-AEBE-0A26-3FF5-097D911A7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8050" y="3852863"/>
              <a:ext cx="431800" cy="76200"/>
            </a:xfrm>
            <a:custGeom>
              <a:avLst/>
              <a:gdLst>
                <a:gd name="T0" fmla="*/ 10 w 114"/>
                <a:gd name="T1" fmla="*/ 20 h 20"/>
                <a:gd name="T2" fmla="*/ 104 w 114"/>
                <a:gd name="T3" fmla="*/ 20 h 20"/>
                <a:gd name="T4" fmla="*/ 114 w 114"/>
                <a:gd name="T5" fmla="*/ 10 h 20"/>
                <a:gd name="T6" fmla="*/ 104 w 114"/>
                <a:gd name="T7" fmla="*/ 0 h 20"/>
                <a:gd name="T8" fmla="*/ 10 w 114"/>
                <a:gd name="T9" fmla="*/ 0 h 20"/>
                <a:gd name="T10" fmla="*/ 0 w 114"/>
                <a:gd name="T11" fmla="*/ 10 h 20"/>
                <a:gd name="T12" fmla="*/ 10 w 11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20">
                  <a:moveTo>
                    <a:pt x="10" y="20"/>
                  </a:moveTo>
                  <a:cubicBezTo>
                    <a:pt x="104" y="20"/>
                    <a:pt x="104" y="20"/>
                    <a:pt x="104" y="20"/>
                  </a:cubicBezTo>
                  <a:cubicBezTo>
                    <a:pt x="110" y="20"/>
                    <a:pt x="114" y="15"/>
                    <a:pt x="114" y="10"/>
                  </a:cubicBezTo>
                  <a:cubicBezTo>
                    <a:pt x="114" y="4"/>
                    <a:pt x="110" y="0"/>
                    <a:pt x="10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74" name="Freeform 13">
              <a:extLst>
                <a:ext uri="{FF2B5EF4-FFF2-40B4-BE49-F238E27FC236}">
                  <a16:creationId xmlns:a16="http://schemas.microsoft.com/office/drawing/2014/main" id="{1071E435-370E-4185-46C9-446520A6F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8050" y="4060825"/>
              <a:ext cx="839788" cy="76200"/>
            </a:xfrm>
            <a:custGeom>
              <a:avLst/>
              <a:gdLst>
                <a:gd name="T0" fmla="*/ 10 w 222"/>
                <a:gd name="T1" fmla="*/ 20 h 20"/>
                <a:gd name="T2" fmla="*/ 212 w 222"/>
                <a:gd name="T3" fmla="*/ 20 h 20"/>
                <a:gd name="T4" fmla="*/ 222 w 222"/>
                <a:gd name="T5" fmla="*/ 10 h 20"/>
                <a:gd name="T6" fmla="*/ 212 w 222"/>
                <a:gd name="T7" fmla="*/ 0 h 20"/>
                <a:gd name="T8" fmla="*/ 10 w 222"/>
                <a:gd name="T9" fmla="*/ 0 h 20"/>
                <a:gd name="T10" fmla="*/ 0 w 222"/>
                <a:gd name="T11" fmla="*/ 10 h 20"/>
                <a:gd name="T12" fmla="*/ 10 w 22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2" h="20">
                  <a:moveTo>
                    <a:pt x="10" y="20"/>
                  </a:moveTo>
                  <a:cubicBezTo>
                    <a:pt x="212" y="20"/>
                    <a:pt x="212" y="20"/>
                    <a:pt x="212" y="20"/>
                  </a:cubicBezTo>
                  <a:cubicBezTo>
                    <a:pt x="218" y="20"/>
                    <a:pt x="222" y="16"/>
                    <a:pt x="222" y="10"/>
                  </a:cubicBezTo>
                  <a:cubicBezTo>
                    <a:pt x="222" y="5"/>
                    <a:pt x="218" y="0"/>
                    <a:pt x="21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75" name="Freeform 14">
              <a:extLst>
                <a:ext uri="{FF2B5EF4-FFF2-40B4-BE49-F238E27FC236}">
                  <a16:creationId xmlns:a16="http://schemas.microsoft.com/office/drawing/2014/main" id="{31892C6F-2D0F-204A-A378-B37E6193F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01138" y="3729038"/>
              <a:ext cx="530225" cy="531813"/>
            </a:xfrm>
            <a:custGeom>
              <a:avLst/>
              <a:gdLst>
                <a:gd name="T0" fmla="*/ 70 w 140"/>
                <a:gd name="T1" fmla="*/ 0 h 141"/>
                <a:gd name="T2" fmla="*/ 0 w 140"/>
                <a:gd name="T3" fmla="*/ 71 h 141"/>
                <a:gd name="T4" fmla="*/ 70 w 140"/>
                <a:gd name="T5" fmla="*/ 141 h 141"/>
                <a:gd name="T6" fmla="*/ 140 w 140"/>
                <a:gd name="T7" fmla="*/ 71 h 141"/>
                <a:gd name="T8" fmla="*/ 70 w 140"/>
                <a:gd name="T9" fmla="*/ 0 h 141"/>
                <a:gd name="T10" fmla="*/ 70 w 140"/>
                <a:gd name="T11" fmla="*/ 121 h 141"/>
                <a:gd name="T12" fmla="*/ 20 w 140"/>
                <a:gd name="T13" fmla="*/ 71 h 141"/>
                <a:gd name="T14" fmla="*/ 70 w 140"/>
                <a:gd name="T15" fmla="*/ 20 h 141"/>
                <a:gd name="T16" fmla="*/ 120 w 140"/>
                <a:gd name="T17" fmla="*/ 71 h 141"/>
                <a:gd name="T18" fmla="*/ 70 w 140"/>
                <a:gd name="T19" fmla="*/ 12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1">
                  <a:moveTo>
                    <a:pt x="70" y="0"/>
                  </a:moveTo>
                  <a:cubicBezTo>
                    <a:pt x="31" y="0"/>
                    <a:pt x="0" y="32"/>
                    <a:pt x="0" y="71"/>
                  </a:cubicBezTo>
                  <a:cubicBezTo>
                    <a:pt x="0" y="109"/>
                    <a:pt x="31" y="141"/>
                    <a:pt x="70" y="141"/>
                  </a:cubicBezTo>
                  <a:cubicBezTo>
                    <a:pt x="109" y="141"/>
                    <a:pt x="140" y="109"/>
                    <a:pt x="140" y="71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1"/>
                  </a:moveTo>
                  <a:cubicBezTo>
                    <a:pt x="42" y="121"/>
                    <a:pt x="20" y="98"/>
                    <a:pt x="20" y="71"/>
                  </a:cubicBezTo>
                  <a:cubicBezTo>
                    <a:pt x="20" y="43"/>
                    <a:pt x="42" y="20"/>
                    <a:pt x="70" y="20"/>
                  </a:cubicBezTo>
                  <a:cubicBezTo>
                    <a:pt x="98" y="20"/>
                    <a:pt x="120" y="43"/>
                    <a:pt x="120" y="71"/>
                  </a:cubicBezTo>
                  <a:cubicBezTo>
                    <a:pt x="120" y="98"/>
                    <a:pt x="98" y="121"/>
                    <a:pt x="70" y="1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809FAF99-7A37-501B-DCB5-B86D0A9DFB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9863" y="1422400"/>
              <a:ext cx="1619250" cy="1555750"/>
            </a:xfrm>
            <a:custGeom>
              <a:avLst/>
              <a:gdLst>
                <a:gd name="T0" fmla="*/ 30 w 428"/>
                <a:gd name="T1" fmla="*/ 244 h 412"/>
                <a:gd name="T2" fmla="*/ 45 w 428"/>
                <a:gd name="T3" fmla="*/ 262 h 412"/>
                <a:gd name="T4" fmla="*/ 47 w 428"/>
                <a:gd name="T5" fmla="*/ 329 h 412"/>
                <a:gd name="T6" fmla="*/ 110 w 428"/>
                <a:gd name="T7" fmla="*/ 351 h 412"/>
                <a:gd name="T8" fmla="*/ 150 w 428"/>
                <a:gd name="T9" fmla="*/ 404 h 412"/>
                <a:gd name="T10" fmla="*/ 214 w 428"/>
                <a:gd name="T11" fmla="*/ 385 h 412"/>
                <a:gd name="T12" fmla="*/ 278 w 428"/>
                <a:gd name="T13" fmla="*/ 404 h 412"/>
                <a:gd name="T14" fmla="*/ 318 w 428"/>
                <a:gd name="T15" fmla="*/ 351 h 412"/>
                <a:gd name="T16" fmla="*/ 342 w 428"/>
                <a:gd name="T17" fmla="*/ 345 h 412"/>
                <a:gd name="T18" fmla="*/ 385 w 428"/>
                <a:gd name="T19" fmla="*/ 287 h 412"/>
                <a:gd name="T20" fmla="*/ 398 w 428"/>
                <a:gd name="T21" fmla="*/ 244 h 412"/>
                <a:gd name="T22" fmla="*/ 398 w 428"/>
                <a:gd name="T23" fmla="*/ 171 h 412"/>
                <a:gd name="T24" fmla="*/ 385 w 428"/>
                <a:gd name="T25" fmla="*/ 128 h 412"/>
                <a:gd name="T26" fmla="*/ 342 w 428"/>
                <a:gd name="T27" fmla="*/ 70 h 412"/>
                <a:gd name="T28" fmla="*/ 306 w 428"/>
                <a:gd name="T29" fmla="*/ 43 h 412"/>
                <a:gd name="T30" fmla="*/ 237 w 428"/>
                <a:gd name="T31" fmla="*/ 21 h 412"/>
                <a:gd name="T32" fmla="*/ 191 w 428"/>
                <a:gd name="T33" fmla="*/ 21 h 412"/>
                <a:gd name="T34" fmla="*/ 122 w 428"/>
                <a:gd name="T35" fmla="*/ 43 h 412"/>
                <a:gd name="T36" fmla="*/ 110 w 428"/>
                <a:gd name="T37" fmla="*/ 64 h 412"/>
                <a:gd name="T38" fmla="*/ 47 w 428"/>
                <a:gd name="T39" fmla="*/ 86 h 412"/>
                <a:gd name="T40" fmla="*/ 45 w 428"/>
                <a:gd name="T41" fmla="*/ 153 h 412"/>
                <a:gd name="T42" fmla="*/ 30 w 428"/>
                <a:gd name="T43" fmla="*/ 171 h 412"/>
                <a:gd name="T44" fmla="*/ 30 w 428"/>
                <a:gd name="T45" fmla="*/ 244 h 412"/>
                <a:gd name="T46" fmla="*/ 44 w 428"/>
                <a:gd name="T47" fmla="*/ 185 h 412"/>
                <a:gd name="T48" fmla="*/ 63 w 428"/>
                <a:gd name="T49" fmla="*/ 124 h 412"/>
                <a:gd name="T50" fmla="*/ 63 w 428"/>
                <a:gd name="T51" fmla="*/ 98 h 412"/>
                <a:gd name="T52" fmla="*/ 89 w 428"/>
                <a:gd name="T53" fmla="*/ 90 h 412"/>
                <a:gd name="T54" fmla="*/ 121 w 428"/>
                <a:gd name="T55" fmla="*/ 80 h 412"/>
                <a:gd name="T56" fmla="*/ 140 w 428"/>
                <a:gd name="T57" fmla="*/ 52 h 412"/>
                <a:gd name="T58" fmla="*/ 156 w 428"/>
                <a:gd name="T59" fmla="*/ 30 h 412"/>
                <a:gd name="T60" fmla="*/ 181 w 428"/>
                <a:gd name="T61" fmla="*/ 38 h 412"/>
                <a:gd name="T62" fmla="*/ 214 w 428"/>
                <a:gd name="T63" fmla="*/ 50 h 412"/>
                <a:gd name="T64" fmla="*/ 247 w 428"/>
                <a:gd name="T65" fmla="*/ 38 h 412"/>
                <a:gd name="T66" fmla="*/ 272 w 428"/>
                <a:gd name="T67" fmla="*/ 30 h 412"/>
                <a:gd name="T68" fmla="*/ 288 w 428"/>
                <a:gd name="T69" fmla="*/ 52 h 412"/>
                <a:gd name="T70" fmla="*/ 307 w 428"/>
                <a:gd name="T71" fmla="*/ 80 h 412"/>
                <a:gd name="T72" fmla="*/ 339 w 428"/>
                <a:gd name="T73" fmla="*/ 90 h 412"/>
                <a:gd name="T74" fmla="*/ 365 w 428"/>
                <a:gd name="T75" fmla="*/ 98 h 412"/>
                <a:gd name="T76" fmla="*/ 365 w 428"/>
                <a:gd name="T77" fmla="*/ 124 h 412"/>
                <a:gd name="T78" fmla="*/ 384 w 428"/>
                <a:gd name="T79" fmla="*/ 185 h 412"/>
                <a:gd name="T80" fmla="*/ 384 w 428"/>
                <a:gd name="T81" fmla="*/ 230 h 412"/>
                <a:gd name="T82" fmla="*/ 365 w 428"/>
                <a:gd name="T83" fmla="*/ 291 h 412"/>
                <a:gd name="T84" fmla="*/ 365 w 428"/>
                <a:gd name="T85" fmla="*/ 317 h 412"/>
                <a:gd name="T86" fmla="*/ 339 w 428"/>
                <a:gd name="T87" fmla="*/ 325 h 412"/>
                <a:gd name="T88" fmla="*/ 307 w 428"/>
                <a:gd name="T89" fmla="*/ 335 h 412"/>
                <a:gd name="T90" fmla="*/ 288 w 428"/>
                <a:gd name="T91" fmla="*/ 363 h 412"/>
                <a:gd name="T92" fmla="*/ 272 w 428"/>
                <a:gd name="T93" fmla="*/ 385 h 412"/>
                <a:gd name="T94" fmla="*/ 247 w 428"/>
                <a:gd name="T95" fmla="*/ 377 h 412"/>
                <a:gd name="T96" fmla="*/ 214 w 428"/>
                <a:gd name="T97" fmla="*/ 365 h 412"/>
                <a:gd name="T98" fmla="*/ 181 w 428"/>
                <a:gd name="T99" fmla="*/ 377 h 412"/>
                <a:gd name="T100" fmla="*/ 156 w 428"/>
                <a:gd name="T101" fmla="*/ 385 h 412"/>
                <a:gd name="T102" fmla="*/ 140 w 428"/>
                <a:gd name="T103" fmla="*/ 363 h 412"/>
                <a:gd name="T104" fmla="*/ 121 w 428"/>
                <a:gd name="T105" fmla="*/ 335 h 412"/>
                <a:gd name="T106" fmla="*/ 89 w 428"/>
                <a:gd name="T107" fmla="*/ 325 h 412"/>
                <a:gd name="T108" fmla="*/ 63 w 428"/>
                <a:gd name="T109" fmla="*/ 317 h 412"/>
                <a:gd name="T110" fmla="*/ 63 w 428"/>
                <a:gd name="T111" fmla="*/ 291 h 412"/>
                <a:gd name="T112" fmla="*/ 64 w 428"/>
                <a:gd name="T113" fmla="*/ 256 h 412"/>
                <a:gd name="T114" fmla="*/ 44 w 428"/>
                <a:gd name="T115" fmla="*/ 230 h 412"/>
                <a:gd name="T116" fmla="*/ 27 w 428"/>
                <a:gd name="T117" fmla="*/ 207 h 412"/>
                <a:gd name="T118" fmla="*/ 44 w 428"/>
                <a:gd name="T119" fmla="*/ 18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8" h="412">
                  <a:moveTo>
                    <a:pt x="30" y="244"/>
                  </a:moveTo>
                  <a:cubicBezTo>
                    <a:pt x="36" y="251"/>
                    <a:pt x="43" y="257"/>
                    <a:pt x="45" y="262"/>
                  </a:cubicBezTo>
                  <a:cubicBezTo>
                    <a:pt x="49" y="282"/>
                    <a:pt x="33" y="311"/>
                    <a:pt x="47" y="329"/>
                  </a:cubicBezTo>
                  <a:cubicBezTo>
                    <a:pt x="60" y="348"/>
                    <a:pt x="93" y="342"/>
                    <a:pt x="110" y="351"/>
                  </a:cubicBezTo>
                  <a:cubicBezTo>
                    <a:pt x="124" y="365"/>
                    <a:pt x="128" y="398"/>
                    <a:pt x="150" y="404"/>
                  </a:cubicBezTo>
                  <a:cubicBezTo>
                    <a:pt x="172" y="412"/>
                    <a:pt x="194" y="387"/>
                    <a:pt x="214" y="385"/>
                  </a:cubicBezTo>
                  <a:cubicBezTo>
                    <a:pt x="233" y="387"/>
                    <a:pt x="257" y="412"/>
                    <a:pt x="278" y="404"/>
                  </a:cubicBezTo>
                  <a:cubicBezTo>
                    <a:pt x="300" y="398"/>
                    <a:pt x="304" y="365"/>
                    <a:pt x="318" y="351"/>
                  </a:cubicBezTo>
                  <a:cubicBezTo>
                    <a:pt x="323" y="348"/>
                    <a:pt x="333" y="346"/>
                    <a:pt x="342" y="345"/>
                  </a:cubicBezTo>
                  <a:cubicBezTo>
                    <a:pt x="381" y="341"/>
                    <a:pt x="393" y="326"/>
                    <a:pt x="385" y="287"/>
                  </a:cubicBezTo>
                  <a:cubicBezTo>
                    <a:pt x="380" y="264"/>
                    <a:pt x="381" y="260"/>
                    <a:pt x="398" y="244"/>
                  </a:cubicBezTo>
                  <a:cubicBezTo>
                    <a:pt x="428" y="218"/>
                    <a:pt x="428" y="197"/>
                    <a:pt x="398" y="171"/>
                  </a:cubicBezTo>
                  <a:cubicBezTo>
                    <a:pt x="381" y="155"/>
                    <a:pt x="380" y="151"/>
                    <a:pt x="385" y="128"/>
                  </a:cubicBezTo>
                  <a:cubicBezTo>
                    <a:pt x="393" y="90"/>
                    <a:pt x="381" y="74"/>
                    <a:pt x="342" y="70"/>
                  </a:cubicBezTo>
                  <a:cubicBezTo>
                    <a:pt x="319" y="67"/>
                    <a:pt x="315" y="65"/>
                    <a:pt x="306" y="43"/>
                  </a:cubicBezTo>
                  <a:cubicBezTo>
                    <a:pt x="290" y="8"/>
                    <a:pt x="272" y="0"/>
                    <a:pt x="237" y="21"/>
                  </a:cubicBezTo>
                  <a:cubicBezTo>
                    <a:pt x="217" y="32"/>
                    <a:pt x="211" y="32"/>
                    <a:pt x="191" y="21"/>
                  </a:cubicBezTo>
                  <a:cubicBezTo>
                    <a:pt x="157" y="0"/>
                    <a:pt x="138" y="8"/>
                    <a:pt x="122" y="43"/>
                  </a:cubicBezTo>
                  <a:cubicBezTo>
                    <a:pt x="118" y="52"/>
                    <a:pt x="114" y="60"/>
                    <a:pt x="110" y="64"/>
                  </a:cubicBezTo>
                  <a:cubicBezTo>
                    <a:pt x="93" y="73"/>
                    <a:pt x="60" y="67"/>
                    <a:pt x="47" y="86"/>
                  </a:cubicBezTo>
                  <a:cubicBezTo>
                    <a:pt x="33" y="104"/>
                    <a:pt x="49" y="133"/>
                    <a:pt x="45" y="153"/>
                  </a:cubicBezTo>
                  <a:cubicBezTo>
                    <a:pt x="43" y="158"/>
                    <a:pt x="36" y="164"/>
                    <a:pt x="30" y="171"/>
                  </a:cubicBezTo>
                  <a:cubicBezTo>
                    <a:pt x="0" y="197"/>
                    <a:pt x="0" y="218"/>
                    <a:pt x="30" y="244"/>
                  </a:cubicBezTo>
                  <a:close/>
                  <a:moveTo>
                    <a:pt x="44" y="185"/>
                  </a:moveTo>
                  <a:cubicBezTo>
                    <a:pt x="65" y="166"/>
                    <a:pt x="69" y="152"/>
                    <a:pt x="63" y="124"/>
                  </a:cubicBezTo>
                  <a:cubicBezTo>
                    <a:pt x="61" y="114"/>
                    <a:pt x="59" y="103"/>
                    <a:pt x="63" y="98"/>
                  </a:cubicBezTo>
                  <a:cubicBezTo>
                    <a:pt x="67" y="93"/>
                    <a:pt x="78" y="91"/>
                    <a:pt x="89" y="90"/>
                  </a:cubicBezTo>
                  <a:cubicBezTo>
                    <a:pt x="100" y="88"/>
                    <a:pt x="112" y="86"/>
                    <a:pt x="121" y="80"/>
                  </a:cubicBezTo>
                  <a:cubicBezTo>
                    <a:pt x="130" y="73"/>
                    <a:pt x="135" y="62"/>
                    <a:pt x="140" y="52"/>
                  </a:cubicBezTo>
                  <a:cubicBezTo>
                    <a:pt x="145" y="42"/>
                    <a:pt x="150" y="32"/>
                    <a:pt x="156" y="30"/>
                  </a:cubicBezTo>
                  <a:cubicBezTo>
                    <a:pt x="162" y="28"/>
                    <a:pt x="172" y="33"/>
                    <a:pt x="181" y="38"/>
                  </a:cubicBezTo>
                  <a:cubicBezTo>
                    <a:pt x="192" y="44"/>
                    <a:pt x="203" y="50"/>
                    <a:pt x="214" y="50"/>
                  </a:cubicBezTo>
                  <a:cubicBezTo>
                    <a:pt x="225" y="50"/>
                    <a:pt x="236" y="44"/>
                    <a:pt x="247" y="38"/>
                  </a:cubicBezTo>
                  <a:cubicBezTo>
                    <a:pt x="256" y="33"/>
                    <a:pt x="266" y="28"/>
                    <a:pt x="272" y="30"/>
                  </a:cubicBezTo>
                  <a:cubicBezTo>
                    <a:pt x="278" y="32"/>
                    <a:pt x="283" y="42"/>
                    <a:pt x="288" y="52"/>
                  </a:cubicBezTo>
                  <a:cubicBezTo>
                    <a:pt x="293" y="62"/>
                    <a:pt x="298" y="73"/>
                    <a:pt x="307" y="80"/>
                  </a:cubicBezTo>
                  <a:cubicBezTo>
                    <a:pt x="316" y="86"/>
                    <a:pt x="328" y="88"/>
                    <a:pt x="339" y="90"/>
                  </a:cubicBezTo>
                  <a:cubicBezTo>
                    <a:pt x="350" y="91"/>
                    <a:pt x="361" y="93"/>
                    <a:pt x="365" y="98"/>
                  </a:cubicBezTo>
                  <a:cubicBezTo>
                    <a:pt x="369" y="103"/>
                    <a:pt x="367" y="114"/>
                    <a:pt x="365" y="124"/>
                  </a:cubicBezTo>
                  <a:cubicBezTo>
                    <a:pt x="359" y="152"/>
                    <a:pt x="363" y="166"/>
                    <a:pt x="384" y="185"/>
                  </a:cubicBezTo>
                  <a:cubicBezTo>
                    <a:pt x="406" y="205"/>
                    <a:pt x="406" y="210"/>
                    <a:pt x="384" y="230"/>
                  </a:cubicBezTo>
                  <a:cubicBezTo>
                    <a:pt x="363" y="249"/>
                    <a:pt x="359" y="263"/>
                    <a:pt x="365" y="291"/>
                  </a:cubicBezTo>
                  <a:cubicBezTo>
                    <a:pt x="367" y="301"/>
                    <a:pt x="369" y="312"/>
                    <a:pt x="365" y="317"/>
                  </a:cubicBezTo>
                  <a:cubicBezTo>
                    <a:pt x="361" y="322"/>
                    <a:pt x="350" y="324"/>
                    <a:pt x="339" y="325"/>
                  </a:cubicBezTo>
                  <a:cubicBezTo>
                    <a:pt x="328" y="327"/>
                    <a:pt x="316" y="329"/>
                    <a:pt x="307" y="335"/>
                  </a:cubicBezTo>
                  <a:cubicBezTo>
                    <a:pt x="298" y="342"/>
                    <a:pt x="293" y="352"/>
                    <a:pt x="288" y="363"/>
                  </a:cubicBezTo>
                  <a:cubicBezTo>
                    <a:pt x="283" y="373"/>
                    <a:pt x="278" y="383"/>
                    <a:pt x="272" y="385"/>
                  </a:cubicBezTo>
                  <a:cubicBezTo>
                    <a:pt x="266" y="387"/>
                    <a:pt x="256" y="382"/>
                    <a:pt x="247" y="377"/>
                  </a:cubicBezTo>
                  <a:cubicBezTo>
                    <a:pt x="236" y="371"/>
                    <a:pt x="225" y="365"/>
                    <a:pt x="214" y="365"/>
                  </a:cubicBezTo>
                  <a:cubicBezTo>
                    <a:pt x="203" y="365"/>
                    <a:pt x="192" y="371"/>
                    <a:pt x="181" y="377"/>
                  </a:cubicBezTo>
                  <a:cubicBezTo>
                    <a:pt x="172" y="382"/>
                    <a:pt x="162" y="387"/>
                    <a:pt x="156" y="385"/>
                  </a:cubicBezTo>
                  <a:cubicBezTo>
                    <a:pt x="150" y="383"/>
                    <a:pt x="145" y="373"/>
                    <a:pt x="140" y="363"/>
                  </a:cubicBezTo>
                  <a:cubicBezTo>
                    <a:pt x="135" y="352"/>
                    <a:pt x="130" y="342"/>
                    <a:pt x="121" y="335"/>
                  </a:cubicBezTo>
                  <a:cubicBezTo>
                    <a:pt x="112" y="329"/>
                    <a:pt x="100" y="327"/>
                    <a:pt x="89" y="325"/>
                  </a:cubicBezTo>
                  <a:cubicBezTo>
                    <a:pt x="78" y="324"/>
                    <a:pt x="67" y="322"/>
                    <a:pt x="63" y="317"/>
                  </a:cubicBezTo>
                  <a:cubicBezTo>
                    <a:pt x="59" y="312"/>
                    <a:pt x="61" y="301"/>
                    <a:pt x="63" y="291"/>
                  </a:cubicBezTo>
                  <a:cubicBezTo>
                    <a:pt x="65" y="279"/>
                    <a:pt x="67" y="267"/>
                    <a:pt x="64" y="256"/>
                  </a:cubicBezTo>
                  <a:cubicBezTo>
                    <a:pt x="61" y="246"/>
                    <a:pt x="52" y="238"/>
                    <a:pt x="44" y="230"/>
                  </a:cubicBezTo>
                  <a:cubicBezTo>
                    <a:pt x="36" y="222"/>
                    <a:pt x="27" y="214"/>
                    <a:pt x="27" y="207"/>
                  </a:cubicBezTo>
                  <a:cubicBezTo>
                    <a:pt x="27" y="201"/>
                    <a:pt x="36" y="193"/>
                    <a:pt x="44" y="18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77" name="Freeform 16">
              <a:extLst>
                <a:ext uri="{FF2B5EF4-FFF2-40B4-BE49-F238E27FC236}">
                  <a16:creationId xmlns:a16="http://schemas.microsoft.com/office/drawing/2014/main" id="{5603BE15-B178-17E0-7F69-4654D230D9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44025" y="1682750"/>
              <a:ext cx="1050925" cy="996950"/>
            </a:xfrm>
            <a:custGeom>
              <a:avLst/>
              <a:gdLst>
                <a:gd name="T0" fmla="*/ 206 w 278"/>
                <a:gd name="T1" fmla="*/ 262 h 264"/>
                <a:gd name="T2" fmla="*/ 189 w 278"/>
                <a:gd name="T3" fmla="*/ 257 h 264"/>
                <a:gd name="T4" fmla="*/ 144 w 278"/>
                <a:gd name="T5" fmla="*/ 224 h 264"/>
                <a:gd name="T6" fmla="*/ 134 w 278"/>
                <a:gd name="T7" fmla="*/ 224 h 264"/>
                <a:gd name="T8" fmla="*/ 89 w 278"/>
                <a:gd name="T9" fmla="*/ 257 h 264"/>
                <a:gd name="T10" fmla="*/ 55 w 278"/>
                <a:gd name="T11" fmla="*/ 257 h 264"/>
                <a:gd name="T12" fmla="*/ 45 w 278"/>
                <a:gd name="T13" fmla="*/ 225 h 264"/>
                <a:gd name="T14" fmla="*/ 63 w 278"/>
                <a:gd name="T15" fmla="*/ 172 h 264"/>
                <a:gd name="T16" fmla="*/ 60 w 278"/>
                <a:gd name="T17" fmla="*/ 163 h 264"/>
                <a:gd name="T18" fmla="*/ 14 w 278"/>
                <a:gd name="T19" fmla="*/ 129 h 264"/>
                <a:gd name="T20" fmla="*/ 4 w 278"/>
                <a:gd name="T21" fmla="*/ 98 h 264"/>
                <a:gd name="T22" fmla="*/ 31 w 278"/>
                <a:gd name="T23" fmla="*/ 79 h 264"/>
                <a:gd name="T24" fmla="*/ 87 w 278"/>
                <a:gd name="T25" fmla="*/ 79 h 264"/>
                <a:gd name="T26" fmla="*/ 95 w 278"/>
                <a:gd name="T27" fmla="*/ 73 h 264"/>
                <a:gd name="T28" fmla="*/ 112 w 278"/>
                <a:gd name="T29" fmla="*/ 19 h 264"/>
                <a:gd name="T30" fmla="*/ 139 w 278"/>
                <a:gd name="T31" fmla="*/ 0 h 264"/>
                <a:gd name="T32" fmla="*/ 166 w 278"/>
                <a:gd name="T33" fmla="*/ 19 h 264"/>
                <a:gd name="T34" fmla="*/ 166 w 278"/>
                <a:gd name="T35" fmla="*/ 19 h 264"/>
                <a:gd name="T36" fmla="*/ 183 w 278"/>
                <a:gd name="T37" fmla="*/ 73 h 264"/>
                <a:gd name="T38" fmla="*/ 191 w 278"/>
                <a:gd name="T39" fmla="*/ 79 h 264"/>
                <a:gd name="T40" fmla="*/ 247 w 278"/>
                <a:gd name="T41" fmla="*/ 79 h 264"/>
                <a:gd name="T42" fmla="*/ 274 w 278"/>
                <a:gd name="T43" fmla="*/ 98 h 264"/>
                <a:gd name="T44" fmla="*/ 264 w 278"/>
                <a:gd name="T45" fmla="*/ 129 h 264"/>
                <a:gd name="T46" fmla="*/ 218 w 278"/>
                <a:gd name="T47" fmla="*/ 163 h 264"/>
                <a:gd name="T48" fmla="*/ 215 w 278"/>
                <a:gd name="T49" fmla="*/ 172 h 264"/>
                <a:gd name="T50" fmla="*/ 233 w 278"/>
                <a:gd name="T51" fmla="*/ 225 h 264"/>
                <a:gd name="T52" fmla="*/ 223 w 278"/>
                <a:gd name="T53" fmla="*/ 257 h 264"/>
                <a:gd name="T54" fmla="*/ 206 w 278"/>
                <a:gd name="T55" fmla="*/ 262 h 264"/>
                <a:gd name="T56" fmla="*/ 139 w 278"/>
                <a:gd name="T57" fmla="*/ 202 h 264"/>
                <a:gd name="T58" fmla="*/ 156 w 278"/>
                <a:gd name="T59" fmla="*/ 207 h 264"/>
                <a:gd name="T60" fmla="*/ 201 w 278"/>
                <a:gd name="T61" fmla="*/ 241 h 264"/>
                <a:gd name="T62" fmla="*/ 211 w 278"/>
                <a:gd name="T63" fmla="*/ 241 h 264"/>
                <a:gd name="T64" fmla="*/ 214 w 278"/>
                <a:gd name="T65" fmla="*/ 232 h 264"/>
                <a:gd name="T66" fmla="*/ 196 w 278"/>
                <a:gd name="T67" fmla="*/ 178 h 264"/>
                <a:gd name="T68" fmla="*/ 206 w 278"/>
                <a:gd name="T69" fmla="*/ 146 h 264"/>
                <a:gd name="T70" fmla="*/ 252 w 278"/>
                <a:gd name="T71" fmla="*/ 113 h 264"/>
                <a:gd name="T72" fmla="*/ 255 w 278"/>
                <a:gd name="T73" fmla="*/ 104 h 264"/>
                <a:gd name="T74" fmla="*/ 247 w 278"/>
                <a:gd name="T75" fmla="*/ 99 h 264"/>
                <a:gd name="T76" fmla="*/ 191 w 278"/>
                <a:gd name="T77" fmla="*/ 99 h 264"/>
                <a:gd name="T78" fmla="*/ 164 w 278"/>
                <a:gd name="T79" fmla="*/ 79 h 264"/>
                <a:gd name="T80" fmla="*/ 147 w 278"/>
                <a:gd name="T81" fmla="*/ 25 h 264"/>
                <a:gd name="T82" fmla="*/ 139 w 278"/>
                <a:gd name="T83" fmla="*/ 20 h 264"/>
                <a:gd name="T84" fmla="*/ 131 w 278"/>
                <a:gd name="T85" fmla="*/ 25 h 264"/>
                <a:gd name="T86" fmla="*/ 114 w 278"/>
                <a:gd name="T87" fmla="*/ 79 h 264"/>
                <a:gd name="T88" fmla="*/ 87 w 278"/>
                <a:gd name="T89" fmla="*/ 99 h 264"/>
                <a:gd name="T90" fmla="*/ 31 w 278"/>
                <a:gd name="T91" fmla="*/ 99 h 264"/>
                <a:gd name="T92" fmla="*/ 23 w 278"/>
                <a:gd name="T93" fmla="*/ 104 h 264"/>
                <a:gd name="T94" fmla="*/ 26 w 278"/>
                <a:gd name="T95" fmla="*/ 113 h 264"/>
                <a:gd name="T96" fmla="*/ 72 w 278"/>
                <a:gd name="T97" fmla="*/ 146 h 264"/>
                <a:gd name="T98" fmla="*/ 82 w 278"/>
                <a:gd name="T99" fmla="*/ 178 h 264"/>
                <a:gd name="T100" fmla="*/ 64 w 278"/>
                <a:gd name="T101" fmla="*/ 232 h 264"/>
                <a:gd name="T102" fmla="*/ 67 w 278"/>
                <a:gd name="T103" fmla="*/ 241 h 264"/>
                <a:gd name="T104" fmla="*/ 77 w 278"/>
                <a:gd name="T105" fmla="*/ 241 h 264"/>
                <a:gd name="T106" fmla="*/ 122 w 278"/>
                <a:gd name="T107" fmla="*/ 207 h 264"/>
                <a:gd name="T108" fmla="*/ 139 w 278"/>
                <a:gd name="T109" fmla="*/ 20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8" h="264">
                  <a:moveTo>
                    <a:pt x="206" y="262"/>
                  </a:moveTo>
                  <a:cubicBezTo>
                    <a:pt x="200" y="262"/>
                    <a:pt x="194" y="260"/>
                    <a:pt x="189" y="257"/>
                  </a:cubicBezTo>
                  <a:cubicBezTo>
                    <a:pt x="144" y="224"/>
                    <a:pt x="144" y="224"/>
                    <a:pt x="144" y="224"/>
                  </a:cubicBezTo>
                  <a:cubicBezTo>
                    <a:pt x="141" y="222"/>
                    <a:pt x="137" y="222"/>
                    <a:pt x="134" y="224"/>
                  </a:cubicBezTo>
                  <a:cubicBezTo>
                    <a:pt x="89" y="257"/>
                    <a:pt x="89" y="257"/>
                    <a:pt x="89" y="257"/>
                  </a:cubicBezTo>
                  <a:cubicBezTo>
                    <a:pt x="79" y="264"/>
                    <a:pt x="66" y="264"/>
                    <a:pt x="55" y="257"/>
                  </a:cubicBezTo>
                  <a:cubicBezTo>
                    <a:pt x="45" y="250"/>
                    <a:pt x="41" y="237"/>
                    <a:pt x="45" y="225"/>
                  </a:cubicBezTo>
                  <a:cubicBezTo>
                    <a:pt x="63" y="172"/>
                    <a:pt x="63" y="172"/>
                    <a:pt x="63" y="172"/>
                  </a:cubicBezTo>
                  <a:cubicBezTo>
                    <a:pt x="64" y="168"/>
                    <a:pt x="63" y="165"/>
                    <a:pt x="60" y="163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4" y="122"/>
                    <a:pt x="0" y="110"/>
                    <a:pt x="4" y="98"/>
                  </a:cubicBezTo>
                  <a:cubicBezTo>
                    <a:pt x="8" y="86"/>
                    <a:pt x="18" y="79"/>
                    <a:pt x="31" y="79"/>
                  </a:cubicBezTo>
                  <a:cubicBezTo>
                    <a:pt x="87" y="79"/>
                    <a:pt x="87" y="79"/>
                    <a:pt x="87" y="79"/>
                  </a:cubicBezTo>
                  <a:cubicBezTo>
                    <a:pt x="91" y="79"/>
                    <a:pt x="94" y="76"/>
                    <a:pt x="95" y="73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6" y="7"/>
                    <a:pt x="127" y="0"/>
                    <a:pt x="139" y="0"/>
                  </a:cubicBezTo>
                  <a:cubicBezTo>
                    <a:pt x="151" y="0"/>
                    <a:pt x="162" y="7"/>
                    <a:pt x="166" y="19"/>
                  </a:cubicBezTo>
                  <a:cubicBezTo>
                    <a:pt x="166" y="19"/>
                    <a:pt x="166" y="19"/>
                    <a:pt x="166" y="19"/>
                  </a:cubicBezTo>
                  <a:cubicBezTo>
                    <a:pt x="183" y="73"/>
                    <a:pt x="183" y="73"/>
                    <a:pt x="183" y="73"/>
                  </a:cubicBezTo>
                  <a:cubicBezTo>
                    <a:pt x="184" y="76"/>
                    <a:pt x="187" y="79"/>
                    <a:pt x="191" y="79"/>
                  </a:cubicBezTo>
                  <a:cubicBezTo>
                    <a:pt x="247" y="79"/>
                    <a:pt x="247" y="79"/>
                    <a:pt x="247" y="79"/>
                  </a:cubicBezTo>
                  <a:cubicBezTo>
                    <a:pt x="260" y="79"/>
                    <a:pt x="270" y="86"/>
                    <a:pt x="274" y="98"/>
                  </a:cubicBezTo>
                  <a:cubicBezTo>
                    <a:pt x="278" y="110"/>
                    <a:pt x="274" y="122"/>
                    <a:pt x="264" y="129"/>
                  </a:cubicBezTo>
                  <a:cubicBezTo>
                    <a:pt x="218" y="163"/>
                    <a:pt x="218" y="163"/>
                    <a:pt x="218" y="163"/>
                  </a:cubicBezTo>
                  <a:cubicBezTo>
                    <a:pt x="215" y="165"/>
                    <a:pt x="214" y="168"/>
                    <a:pt x="215" y="172"/>
                  </a:cubicBezTo>
                  <a:cubicBezTo>
                    <a:pt x="233" y="225"/>
                    <a:pt x="233" y="225"/>
                    <a:pt x="233" y="225"/>
                  </a:cubicBezTo>
                  <a:cubicBezTo>
                    <a:pt x="237" y="237"/>
                    <a:pt x="233" y="250"/>
                    <a:pt x="223" y="257"/>
                  </a:cubicBezTo>
                  <a:cubicBezTo>
                    <a:pt x="217" y="260"/>
                    <a:pt x="212" y="262"/>
                    <a:pt x="206" y="262"/>
                  </a:cubicBezTo>
                  <a:close/>
                  <a:moveTo>
                    <a:pt x="139" y="202"/>
                  </a:moveTo>
                  <a:cubicBezTo>
                    <a:pt x="145" y="202"/>
                    <a:pt x="151" y="204"/>
                    <a:pt x="156" y="207"/>
                  </a:cubicBezTo>
                  <a:cubicBezTo>
                    <a:pt x="201" y="241"/>
                    <a:pt x="201" y="241"/>
                    <a:pt x="201" y="241"/>
                  </a:cubicBezTo>
                  <a:cubicBezTo>
                    <a:pt x="206" y="244"/>
                    <a:pt x="210" y="241"/>
                    <a:pt x="211" y="241"/>
                  </a:cubicBezTo>
                  <a:cubicBezTo>
                    <a:pt x="212" y="240"/>
                    <a:pt x="215" y="237"/>
                    <a:pt x="214" y="232"/>
                  </a:cubicBezTo>
                  <a:cubicBezTo>
                    <a:pt x="196" y="178"/>
                    <a:pt x="196" y="178"/>
                    <a:pt x="196" y="178"/>
                  </a:cubicBezTo>
                  <a:cubicBezTo>
                    <a:pt x="192" y="166"/>
                    <a:pt x="197" y="154"/>
                    <a:pt x="206" y="146"/>
                  </a:cubicBezTo>
                  <a:cubicBezTo>
                    <a:pt x="252" y="113"/>
                    <a:pt x="252" y="113"/>
                    <a:pt x="252" y="113"/>
                  </a:cubicBezTo>
                  <a:cubicBezTo>
                    <a:pt x="257" y="110"/>
                    <a:pt x="256" y="105"/>
                    <a:pt x="255" y="104"/>
                  </a:cubicBezTo>
                  <a:cubicBezTo>
                    <a:pt x="255" y="103"/>
                    <a:pt x="253" y="99"/>
                    <a:pt x="247" y="99"/>
                  </a:cubicBezTo>
                  <a:cubicBezTo>
                    <a:pt x="191" y="99"/>
                    <a:pt x="191" y="99"/>
                    <a:pt x="191" y="99"/>
                  </a:cubicBezTo>
                  <a:cubicBezTo>
                    <a:pt x="179" y="99"/>
                    <a:pt x="168" y="91"/>
                    <a:pt x="164" y="79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5" y="20"/>
                    <a:pt x="140" y="20"/>
                    <a:pt x="139" y="20"/>
                  </a:cubicBezTo>
                  <a:cubicBezTo>
                    <a:pt x="138" y="20"/>
                    <a:pt x="133" y="20"/>
                    <a:pt x="131" y="25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0" y="91"/>
                    <a:pt x="99" y="99"/>
                    <a:pt x="87" y="99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5" y="99"/>
                    <a:pt x="23" y="103"/>
                    <a:pt x="23" y="104"/>
                  </a:cubicBezTo>
                  <a:cubicBezTo>
                    <a:pt x="22" y="105"/>
                    <a:pt x="21" y="110"/>
                    <a:pt x="26" y="113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81" y="154"/>
                    <a:pt x="86" y="166"/>
                    <a:pt x="82" y="178"/>
                  </a:cubicBezTo>
                  <a:cubicBezTo>
                    <a:pt x="64" y="232"/>
                    <a:pt x="64" y="232"/>
                    <a:pt x="64" y="232"/>
                  </a:cubicBezTo>
                  <a:cubicBezTo>
                    <a:pt x="63" y="237"/>
                    <a:pt x="66" y="240"/>
                    <a:pt x="67" y="241"/>
                  </a:cubicBezTo>
                  <a:cubicBezTo>
                    <a:pt x="68" y="241"/>
                    <a:pt x="72" y="244"/>
                    <a:pt x="77" y="241"/>
                  </a:cubicBezTo>
                  <a:cubicBezTo>
                    <a:pt x="122" y="207"/>
                    <a:pt x="122" y="207"/>
                    <a:pt x="122" y="207"/>
                  </a:cubicBezTo>
                  <a:cubicBezTo>
                    <a:pt x="127" y="204"/>
                    <a:pt x="133" y="202"/>
                    <a:pt x="139" y="202"/>
                  </a:cubicBezTo>
                  <a:close/>
                </a:path>
              </a:pathLst>
            </a:custGeom>
            <a:solidFill>
              <a:srgbClr val="FFDF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 dirty="0">
                <a:latin typeface="+mj-lt"/>
              </a:endParaRPr>
            </a:p>
          </p:txBody>
        </p:sp>
        <p:sp>
          <p:nvSpPr>
            <p:cNvPr id="78" name="Freeform 17">
              <a:extLst>
                <a:ext uri="{FF2B5EF4-FFF2-40B4-BE49-F238E27FC236}">
                  <a16:creationId xmlns:a16="http://schemas.microsoft.com/office/drawing/2014/main" id="{E25324AF-051E-3009-4E4D-051F0B8BC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6613" y="2105025"/>
              <a:ext cx="287338" cy="200025"/>
            </a:xfrm>
            <a:custGeom>
              <a:avLst/>
              <a:gdLst>
                <a:gd name="T0" fmla="*/ 33 w 76"/>
                <a:gd name="T1" fmla="*/ 53 h 53"/>
                <a:gd name="T2" fmla="*/ 26 w 76"/>
                <a:gd name="T3" fmla="*/ 50 h 53"/>
                <a:gd name="T4" fmla="*/ 4 w 76"/>
                <a:gd name="T5" fmla="*/ 28 h 53"/>
                <a:gd name="T6" fmla="*/ 4 w 76"/>
                <a:gd name="T7" fmla="*/ 14 h 53"/>
                <a:gd name="T8" fmla="*/ 18 w 76"/>
                <a:gd name="T9" fmla="*/ 14 h 53"/>
                <a:gd name="T10" fmla="*/ 33 w 76"/>
                <a:gd name="T11" fmla="*/ 29 h 53"/>
                <a:gd name="T12" fmla="*/ 58 w 76"/>
                <a:gd name="T13" fmla="*/ 4 h 53"/>
                <a:gd name="T14" fmla="*/ 72 w 76"/>
                <a:gd name="T15" fmla="*/ 4 h 53"/>
                <a:gd name="T16" fmla="*/ 72 w 76"/>
                <a:gd name="T17" fmla="*/ 18 h 53"/>
                <a:gd name="T18" fmla="*/ 40 w 76"/>
                <a:gd name="T19" fmla="*/ 50 h 53"/>
                <a:gd name="T20" fmla="*/ 33 w 7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53">
                  <a:moveTo>
                    <a:pt x="33" y="53"/>
                  </a:moveTo>
                  <a:cubicBezTo>
                    <a:pt x="31" y="53"/>
                    <a:pt x="28" y="52"/>
                    <a:pt x="26" y="50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0" y="24"/>
                    <a:pt x="0" y="18"/>
                    <a:pt x="4" y="14"/>
                  </a:cubicBezTo>
                  <a:cubicBezTo>
                    <a:pt x="8" y="10"/>
                    <a:pt x="14" y="10"/>
                    <a:pt x="18" y="14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62" y="0"/>
                    <a:pt x="68" y="0"/>
                    <a:pt x="72" y="4"/>
                  </a:cubicBezTo>
                  <a:cubicBezTo>
                    <a:pt x="76" y="8"/>
                    <a:pt x="76" y="15"/>
                    <a:pt x="72" y="18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8" y="52"/>
                    <a:pt x="36" y="53"/>
                    <a:pt x="33" y="53"/>
                  </a:cubicBezTo>
                  <a:close/>
                </a:path>
              </a:pathLst>
            </a:custGeom>
            <a:solidFill>
              <a:srgbClr val="FFDF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</p:grpSp>
      <p:grpSp>
        <p:nvGrpSpPr>
          <p:cNvPr id="79" name="Grupo 78">
            <a:extLst>
              <a:ext uri="{FF2B5EF4-FFF2-40B4-BE49-F238E27FC236}">
                <a16:creationId xmlns:a16="http://schemas.microsoft.com/office/drawing/2014/main" id="{1B6A5B06-870F-317E-58AC-B2D9A86278C5}"/>
              </a:ext>
            </a:extLst>
          </p:cNvPr>
          <p:cNvGrpSpPr/>
          <p:nvPr/>
        </p:nvGrpSpPr>
        <p:grpSpPr>
          <a:xfrm>
            <a:off x="849886" y="2414133"/>
            <a:ext cx="1155158" cy="1107996"/>
            <a:chOff x="7593013" y="1290638"/>
            <a:chExt cx="3149601" cy="3021012"/>
          </a:xfrm>
        </p:grpSpPr>
        <p:sp>
          <p:nvSpPr>
            <p:cNvPr id="80" name="Freeform 21">
              <a:extLst>
                <a:ext uri="{FF2B5EF4-FFF2-40B4-BE49-F238E27FC236}">
                  <a16:creationId xmlns:a16="http://schemas.microsoft.com/office/drawing/2014/main" id="{CC74F5E8-A162-04D7-DF45-17D1AEA90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463" y="1631950"/>
              <a:ext cx="1209675" cy="915987"/>
            </a:xfrm>
            <a:custGeom>
              <a:avLst/>
              <a:gdLst>
                <a:gd name="T0" fmla="*/ 11 w 320"/>
                <a:gd name="T1" fmla="*/ 243 h 243"/>
                <a:gd name="T2" fmla="*/ 9 w 320"/>
                <a:gd name="T3" fmla="*/ 242 h 243"/>
                <a:gd name="T4" fmla="*/ 2 w 320"/>
                <a:gd name="T5" fmla="*/ 230 h 243"/>
                <a:gd name="T6" fmla="*/ 304 w 320"/>
                <a:gd name="T7" fmla="*/ 0 h 243"/>
                <a:gd name="T8" fmla="*/ 310 w 320"/>
                <a:gd name="T9" fmla="*/ 0 h 243"/>
                <a:gd name="T10" fmla="*/ 320 w 320"/>
                <a:gd name="T11" fmla="*/ 11 h 243"/>
                <a:gd name="T12" fmla="*/ 310 w 320"/>
                <a:gd name="T13" fmla="*/ 20 h 243"/>
                <a:gd name="T14" fmla="*/ 304 w 320"/>
                <a:gd name="T15" fmla="*/ 20 h 243"/>
                <a:gd name="T16" fmla="*/ 21 w 320"/>
                <a:gd name="T17" fmla="*/ 235 h 243"/>
                <a:gd name="T18" fmla="*/ 11 w 320"/>
                <a:gd name="T19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0" h="243">
                  <a:moveTo>
                    <a:pt x="11" y="243"/>
                  </a:moveTo>
                  <a:cubicBezTo>
                    <a:pt x="10" y="243"/>
                    <a:pt x="10" y="243"/>
                    <a:pt x="9" y="242"/>
                  </a:cubicBezTo>
                  <a:cubicBezTo>
                    <a:pt x="3" y="241"/>
                    <a:pt x="0" y="235"/>
                    <a:pt x="2" y="230"/>
                  </a:cubicBezTo>
                  <a:cubicBezTo>
                    <a:pt x="39" y="95"/>
                    <a:pt x="164" y="0"/>
                    <a:pt x="304" y="0"/>
                  </a:cubicBezTo>
                  <a:cubicBezTo>
                    <a:pt x="306" y="0"/>
                    <a:pt x="308" y="0"/>
                    <a:pt x="310" y="0"/>
                  </a:cubicBezTo>
                  <a:cubicBezTo>
                    <a:pt x="316" y="1"/>
                    <a:pt x="320" y="5"/>
                    <a:pt x="320" y="11"/>
                  </a:cubicBezTo>
                  <a:cubicBezTo>
                    <a:pt x="320" y="16"/>
                    <a:pt x="315" y="20"/>
                    <a:pt x="310" y="20"/>
                  </a:cubicBezTo>
                  <a:cubicBezTo>
                    <a:pt x="308" y="20"/>
                    <a:pt x="306" y="20"/>
                    <a:pt x="304" y="20"/>
                  </a:cubicBezTo>
                  <a:cubicBezTo>
                    <a:pt x="172" y="20"/>
                    <a:pt x="56" y="109"/>
                    <a:pt x="21" y="235"/>
                  </a:cubicBezTo>
                  <a:cubicBezTo>
                    <a:pt x="20" y="240"/>
                    <a:pt x="16" y="243"/>
                    <a:pt x="11" y="2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81" name="Freeform 22">
              <a:extLst>
                <a:ext uri="{FF2B5EF4-FFF2-40B4-BE49-F238E27FC236}">
                  <a16:creationId xmlns:a16="http://schemas.microsoft.com/office/drawing/2014/main" id="{99ED1EC2-64F4-8D39-4A48-C8FAB4BC6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3676" y="3024188"/>
              <a:ext cx="1243013" cy="977900"/>
            </a:xfrm>
            <a:custGeom>
              <a:avLst/>
              <a:gdLst>
                <a:gd name="T0" fmla="*/ 22 w 329"/>
                <a:gd name="T1" fmla="*/ 259 h 259"/>
                <a:gd name="T2" fmla="*/ 9 w 329"/>
                <a:gd name="T3" fmla="*/ 259 h 259"/>
                <a:gd name="T4" fmla="*/ 0 w 329"/>
                <a:gd name="T5" fmla="*/ 248 h 259"/>
                <a:gd name="T6" fmla="*/ 10 w 329"/>
                <a:gd name="T7" fmla="*/ 239 h 259"/>
                <a:gd name="T8" fmla="*/ 22 w 329"/>
                <a:gd name="T9" fmla="*/ 239 h 259"/>
                <a:gd name="T10" fmla="*/ 309 w 329"/>
                <a:gd name="T11" fmla="*/ 9 h 259"/>
                <a:gd name="T12" fmla="*/ 321 w 329"/>
                <a:gd name="T13" fmla="*/ 1 h 259"/>
                <a:gd name="T14" fmla="*/ 328 w 329"/>
                <a:gd name="T15" fmla="*/ 13 h 259"/>
                <a:gd name="T16" fmla="*/ 220 w 329"/>
                <a:gd name="T17" fmla="*/ 189 h 259"/>
                <a:gd name="T18" fmla="*/ 22 w 329"/>
                <a:gd name="T19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" h="259">
                  <a:moveTo>
                    <a:pt x="22" y="259"/>
                  </a:moveTo>
                  <a:cubicBezTo>
                    <a:pt x="18" y="259"/>
                    <a:pt x="14" y="259"/>
                    <a:pt x="9" y="259"/>
                  </a:cubicBezTo>
                  <a:cubicBezTo>
                    <a:pt x="4" y="258"/>
                    <a:pt x="0" y="254"/>
                    <a:pt x="0" y="248"/>
                  </a:cubicBezTo>
                  <a:cubicBezTo>
                    <a:pt x="0" y="243"/>
                    <a:pt x="5" y="238"/>
                    <a:pt x="10" y="239"/>
                  </a:cubicBezTo>
                  <a:cubicBezTo>
                    <a:pt x="14" y="239"/>
                    <a:pt x="18" y="239"/>
                    <a:pt x="22" y="239"/>
                  </a:cubicBezTo>
                  <a:cubicBezTo>
                    <a:pt x="159" y="239"/>
                    <a:pt x="279" y="142"/>
                    <a:pt x="309" y="9"/>
                  </a:cubicBezTo>
                  <a:cubicBezTo>
                    <a:pt x="310" y="4"/>
                    <a:pt x="315" y="0"/>
                    <a:pt x="321" y="1"/>
                  </a:cubicBezTo>
                  <a:cubicBezTo>
                    <a:pt x="326" y="3"/>
                    <a:pt x="329" y="8"/>
                    <a:pt x="328" y="13"/>
                  </a:cubicBezTo>
                  <a:cubicBezTo>
                    <a:pt x="313" y="82"/>
                    <a:pt x="274" y="144"/>
                    <a:pt x="220" y="189"/>
                  </a:cubicBezTo>
                  <a:cubicBezTo>
                    <a:pt x="164" y="234"/>
                    <a:pt x="94" y="259"/>
                    <a:pt x="2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82" name="Freeform 23">
              <a:extLst>
                <a:ext uri="{FF2B5EF4-FFF2-40B4-BE49-F238E27FC236}">
                  <a16:creationId xmlns:a16="http://schemas.microsoft.com/office/drawing/2014/main" id="{69E18A29-4749-FAA9-29B4-6AF4D90E9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1213" y="3394075"/>
              <a:ext cx="747713" cy="747712"/>
            </a:xfrm>
            <a:custGeom>
              <a:avLst/>
              <a:gdLst>
                <a:gd name="T0" fmla="*/ 10 w 198"/>
                <a:gd name="T1" fmla="*/ 198 h 198"/>
                <a:gd name="T2" fmla="*/ 0 w 198"/>
                <a:gd name="T3" fmla="*/ 188 h 198"/>
                <a:gd name="T4" fmla="*/ 10 w 198"/>
                <a:gd name="T5" fmla="*/ 178 h 198"/>
                <a:gd name="T6" fmla="*/ 178 w 198"/>
                <a:gd name="T7" fmla="*/ 10 h 198"/>
                <a:gd name="T8" fmla="*/ 188 w 198"/>
                <a:gd name="T9" fmla="*/ 0 h 198"/>
                <a:gd name="T10" fmla="*/ 198 w 198"/>
                <a:gd name="T11" fmla="*/ 10 h 198"/>
                <a:gd name="T12" fmla="*/ 10 w 198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98">
                  <a:moveTo>
                    <a:pt x="10" y="198"/>
                  </a:moveTo>
                  <a:cubicBezTo>
                    <a:pt x="5" y="198"/>
                    <a:pt x="0" y="193"/>
                    <a:pt x="0" y="188"/>
                  </a:cubicBezTo>
                  <a:cubicBezTo>
                    <a:pt x="0" y="182"/>
                    <a:pt x="5" y="178"/>
                    <a:pt x="10" y="178"/>
                  </a:cubicBezTo>
                  <a:cubicBezTo>
                    <a:pt x="103" y="178"/>
                    <a:pt x="178" y="103"/>
                    <a:pt x="178" y="10"/>
                  </a:cubicBezTo>
                  <a:cubicBezTo>
                    <a:pt x="178" y="5"/>
                    <a:pt x="182" y="0"/>
                    <a:pt x="188" y="0"/>
                  </a:cubicBezTo>
                  <a:cubicBezTo>
                    <a:pt x="193" y="0"/>
                    <a:pt x="198" y="5"/>
                    <a:pt x="198" y="10"/>
                  </a:cubicBezTo>
                  <a:cubicBezTo>
                    <a:pt x="198" y="114"/>
                    <a:pt x="114" y="198"/>
                    <a:pt x="10" y="198"/>
                  </a:cubicBezTo>
                  <a:close/>
                </a:path>
              </a:pathLst>
            </a:custGeom>
            <a:solidFill>
              <a:srgbClr val="EBE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83" name="Freeform 24">
              <a:extLst>
                <a:ext uri="{FF2B5EF4-FFF2-40B4-BE49-F238E27FC236}">
                  <a16:creationId xmlns:a16="http://schemas.microsoft.com/office/drawing/2014/main" id="{6F45E2A6-3DDF-5E64-00CB-EEFC76781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93013" y="2555875"/>
              <a:ext cx="1755775" cy="1755775"/>
            </a:xfrm>
            <a:custGeom>
              <a:avLst/>
              <a:gdLst>
                <a:gd name="T0" fmla="*/ 232 w 465"/>
                <a:gd name="T1" fmla="*/ 0 h 465"/>
                <a:gd name="T2" fmla="*/ 0 w 465"/>
                <a:gd name="T3" fmla="*/ 232 h 465"/>
                <a:gd name="T4" fmla="*/ 37 w 465"/>
                <a:gd name="T5" fmla="*/ 358 h 465"/>
                <a:gd name="T6" fmla="*/ 5 w 465"/>
                <a:gd name="T7" fmla="*/ 446 h 465"/>
                <a:gd name="T8" fmla="*/ 8 w 465"/>
                <a:gd name="T9" fmla="*/ 456 h 465"/>
                <a:gd name="T10" fmla="*/ 18 w 465"/>
                <a:gd name="T11" fmla="*/ 459 h 465"/>
                <a:gd name="T12" fmla="*/ 106 w 465"/>
                <a:gd name="T13" fmla="*/ 427 h 465"/>
                <a:gd name="T14" fmla="*/ 232 w 465"/>
                <a:gd name="T15" fmla="*/ 465 h 465"/>
                <a:gd name="T16" fmla="*/ 465 w 465"/>
                <a:gd name="T17" fmla="*/ 232 h 465"/>
                <a:gd name="T18" fmla="*/ 232 w 465"/>
                <a:gd name="T19" fmla="*/ 0 h 465"/>
                <a:gd name="T20" fmla="*/ 232 w 465"/>
                <a:gd name="T21" fmla="*/ 445 h 465"/>
                <a:gd name="T22" fmla="*/ 113 w 465"/>
                <a:gd name="T23" fmla="*/ 408 h 465"/>
                <a:gd name="T24" fmla="*/ 107 w 465"/>
                <a:gd name="T25" fmla="*/ 406 h 465"/>
                <a:gd name="T26" fmla="*/ 104 w 465"/>
                <a:gd name="T27" fmla="*/ 407 h 465"/>
                <a:gd name="T28" fmla="*/ 31 w 465"/>
                <a:gd name="T29" fmla="*/ 433 h 465"/>
                <a:gd name="T30" fmla="*/ 57 w 465"/>
                <a:gd name="T31" fmla="*/ 360 h 465"/>
                <a:gd name="T32" fmla="*/ 56 w 465"/>
                <a:gd name="T33" fmla="*/ 351 h 465"/>
                <a:gd name="T34" fmla="*/ 20 w 465"/>
                <a:gd name="T35" fmla="*/ 232 h 465"/>
                <a:gd name="T36" fmla="*/ 232 w 465"/>
                <a:gd name="T37" fmla="*/ 20 h 465"/>
                <a:gd name="T38" fmla="*/ 445 w 465"/>
                <a:gd name="T39" fmla="*/ 232 h 465"/>
                <a:gd name="T40" fmla="*/ 232 w 465"/>
                <a:gd name="T41" fmla="*/ 44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5" h="465">
                  <a:moveTo>
                    <a:pt x="232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277"/>
                    <a:pt x="13" y="320"/>
                    <a:pt x="37" y="358"/>
                  </a:cubicBezTo>
                  <a:cubicBezTo>
                    <a:pt x="5" y="446"/>
                    <a:pt x="5" y="446"/>
                    <a:pt x="5" y="446"/>
                  </a:cubicBezTo>
                  <a:cubicBezTo>
                    <a:pt x="4" y="449"/>
                    <a:pt x="5" y="454"/>
                    <a:pt x="8" y="456"/>
                  </a:cubicBezTo>
                  <a:cubicBezTo>
                    <a:pt x="10" y="459"/>
                    <a:pt x="15" y="460"/>
                    <a:pt x="18" y="459"/>
                  </a:cubicBezTo>
                  <a:cubicBezTo>
                    <a:pt x="106" y="427"/>
                    <a:pt x="106" y="427"/>
                    <a:pt x="106" y="427"/>
                  </a:cubicBezTo>
                  <a:cubicBezTo>
                    <a:pt x="144" y="452"/>
                    <a:pt x="187" y="465"/>
                    <a:pt x="232" y="465"/>
                  </a:cubicBezTo>
                  <a:cubicBezTo>
                    <a:pt x="360" y="465"/>
                    <a:pt x="465" y="360"/>
                    <a:pt x="465" y="232"/>
                  </a:cubicBezTo>
                  <a:cubicBezTo>
                    <a:pt x="465" y="104"/>
                    <a:pt x="360" y="0"/>
                    <a:pt x="232" y="0"/>
                  </a:cubicBezTo>
                  <a:close/>
                  <a:moveTo>
                    <a:pt x="232" y="445"/>
                  </a:moveTo>
                  <a:cubicBezTo>
                    <a:pt x="190" y="445"/>
                    <a:pt x="148" y="432"/>
                    <a:pt x="113" y="408"/>
                  </a:cubicBezTo>
                  <a:cubicBezTo>
                    <a:pt x="111" y="407"/>
                    <a:pt x="109" y="406"/>
                    <a:pt x="107" y="406"/>
                  </a:cubicBezTo>
                  <a:cubicBezTo>
                    <a:pt x="106" y="406"/>
                    <a:pt x="105" y="406"/>
                    <a:pt x="104" y="407"/>
                  </a:cubicBezTo>
                  <a:cubicBezTo>
                    <a:pt x="31" y="433"/>
                    <a:pt x="31" y="433"/>
                    <a:pt x="31" y="433"/>
                  </a:cubicBezTo>
                  <a:cubicBezTo>
                    <a:pt x="57" y="360"/>
                    <a:pt x="57" y="360"/>
                    <a:pt x="57" y="360"/>
                  </a:cubicBezTo>
                  <a:cubicBezTo>
                    <a:pt x="58" y="357"/>
                    <a:pt x="58" y="353"/>
                    <a:pt x="56" y="351"/>
                  </a:cubicBezTo>
                  <a:cubicBezTo>
                    <a:pt x="33" y="316"/>
                    <a:pt x="20" y="275"/>
                    <a:pt x="20" y="232"/>
                  </a:cubicBezTo>
                  <a:cubicBezTo>
                    <a:pt x="20" y="115"/>
                    <a:pt x="115" y="20"/>
                    <a:pt x="232" y="20"/>
                  </a:cubicBezTo>
                  <a:cubicBezTo>
                    <a:pt x="349" y="20"/>
                    <a:pt x="445" y="115"/>
                    <a:pt x="445" y="232"/>
                  </a:cubicBezTo>
                  <a:cubicBezTo>
                    <a:pt x="445" y="349"/>
                    <a:pt x="349" y="445"/>
                    <a:pt x="232" y="44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84" name="Freeform 25">
              <a:extLst>
                <a:ext uri="{FF2B5EF4-FFF2-40B4-BE49-F238E27FC236}">
                  <a16:creationId xmlns:a16="http://schemas.microsoft.com/office/drawing/2014/main" id="{6CA4D1D7-9959-1FB9-59C3-49676406B5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85251" y="1290638"/>
              <a:ext cx="1757363" cy="1755775"/>
            </a:xfrm>
            <a:custGeom>
              <a:avLst/>
              <a:gdLst>
                <a:gd name="T0" fmla="*/ 428 w 465"/>
                <a:gd name="T1" fmla="*/ 358 h 465"/>
                <a:gd name="T2" fmla="*/ 465 w 465"/>
                <a:gd name="T3" fmla="*/ 233 h 465"/>
                <a:gd name="T4" fmla="*/ 233 w 465"/>
                <a:gd name="T5" fmla="*/ 0 h 465"/>
                <a:gd name="T6" fmla="*/ 0 w 465"/>
                <a:gd name="T7" fmla="*/ 233 h 465"/>
                <a:gd name="T8" fmla="*/ 233 w 465"/>
                <a:gd name="T9" fmla="*/ 465 h 465"/>
                <a:gd name="T10" fmla="*/ 359 w 465"/>
                <a:gd name="T11" fmla="*/ 428 h 465"/>
                <a:gd name="T12" fmla="*/ 447 w 465"/>
                <a:gd name="T13" fmla="*/ 459 h 465"/>
                <a:gd name="T14" fmla="*/ 457 w 465"/>
                <a:gd name="T15" fmla="*/ 457 h 465"/>
                <a:gd name="T16" fmla="*/ 460 w 465"/>
                <a:gd name="T17" fmla="*/ 446 h 465"/>
                <a:gd name="T18" fmla="*/ 428 w 465"/>
                <a:gd name="T19" fmla="*/ 358 h 465"/>
                <a:gd name="T20" fmla="*/ 361 w 465"/>
                <a:gd name="T21" fmla="*/ 407 h 465"/>
                <a:gd name="T22" fmla="*/ 352 w 465"/>
                <a:gd name="T23" fmla="*/ 408 h 465"/>
                <a:gd name="T24" fmla="*/ 233 w 465"/>
                <a:gd name="T25" fmla="*/ 445 h 465"/>
                <a:gd name="T26" fmla="*/ 20 w 465"/>
                <a:gd name="T27" fmla="*/ 233 h 465"/>
                <a:gd name="T28" fmla="*/ 233 w 465"/>
                <a:gd name="T29" fmla="*/ 20 h 465"/>
                <a:gd name="T30" fmla="*/ 445 w 465"/>
                <a:gd name="T31" fmla="*/ 233 h 465"/>
                <a:gd name="T32" fmla="*/ 409 w 465"/>
                <a:gd name="T33" fmla="*/ 351 h 465"/>
                <a:gd name="T34" fmla="*/ 408 w 465"/>
                <a:gd name="T35" fmla="*/ 360 h 465"/>
                <a:gd name="T36" fmla="*/ 434 w 465"/>
                <a:gd name="T37" fmla="*/ 433 h 465"/>
                <a:gd name="T38" fmla="*/ 361 w 465"/>
                <a:gd name="T39" fmla="*/ 40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5" h="465">
                  <a:moveTo>
                    <a:pt x="428" y="358"/>
                  </a:moveTo>
                  <a:cubicBezTo>
                    <a:pt x="452" y="321"/>
                    <a:pt x="465" y="277"/>
                    <a:pt x="465" y="233"/>
                  </a:cubicBezTo>
                  <a:cubicBezTo>
                    <a:pt x="465" y="105"/>
                    <a:pt x="361" y="0"/>
                    <a:pt x="233" y="0"/>
                  </a:cubicBezTo>
                  <a:cubicBezTo>
                    <a:pt x="105" y="0"/>
                    <a:pt x="0" y="105"/>
                    <a:pt x="0" y="233"/>
                  </a:cubicBezTo>
                  <a:cubicBezTo>
                    <a:pt x="0" y="361"/>
                    <a:pt x="105" y="465"/>
                    <a:pt x="233" y="465"/>
                  </a:cubicBezTo>
                  <a:cubicBezTo>
                    <a:pt x="278" y="465"/>
                    <a:pt x="321" y="452"/>
                    <a:pt x="359" y="428"/>
                  </a:cubicBezTo>
                  <a:cubicBezTo>
                    <a:pt x="447" y="459"/>
                    <a:pt x="447" y="459"/>
                    <a:pt x="447" y="459"/>
                  </a:cubicBezTo>
                  <a:cubicBezTo>
                    <a:pt x="450" y="460"/>
                    <a:pt x="455" y="459"/>
                    <a:pt x="457" y="457"/>
                  </a:cubicBezTo>
                  <a:cubicBezTo>
                    <a:pt x="460" y="454"/>
                    <a:pt x="461" y="450"/>
                    <a:pt x="460" y="446"/>
                  </a:cubicBezTo>
                  <a:lnTo>
                    <a:pt x="428" y="358"/>
                  </a:lnTo>
                  <a:close/>
                  <a:moveTo>
                    <a:pt x="361" y="407"/>
                  </a:moveTo>
                  <a:cubicBezTo>
                    <a:pt x="358" y="406"/>
                    <a:pt x="355" y="406"/>
                    <a:pt x="352" y="408"/>
                  </a:cubicBezTo>
                  <a:cubicBezTo>
                    <a:pt x="317" y="432"/>
                    <a:pt x="275" y="445"/>
                    <a:pt x="233" y="445"/>
                  </a:cubicBezTo>
                  <a:cubicBezTo>
                    <a:pt x="116" y="445"/>
                    <a:pt x="20" y="350"/>
                    <a:pt x="20" y="233"/>
                  </a:cubicBezTo>
                  <a:cubicBezTo>
                    <a:pt x="20" y="116"/>
                    <a:pt x="116" y="20"/>
                    <a:pt x="233" y="20"/>
                  </a:cubicBezTo>
                  <a:cubicBezTo>
                    <a:pt x="350" y="20"/>
                    <a:pt x="445" y="116"/>
                    <a:pt x="445" y="233"/>
                  </a:cubicBezTo>
                  <a:cubicBezTo>
                    <a:pt x="445" y="275"/>
                    <a:pt x="432" y="316"/>
                    <a:pt x="409" y="351"/>
                  </a:cubicBezTo>
                  <a:cubicBezTo>
                    <a:pt x="407" y="354"/>
                    <a:pt x="407" y="357"/>
                    <a:pt x="408" y="360"/>
                  </a:cubicBezTo>
                  <a:cubicBezTo>
                    <a:pt x="434" y="433"/>
                    <a:pt x="434" y="433"/>
                    <a:pt x="434" y="433"/>
                  </a:cubicBezTo>
                  <a:lnTo>
                    <a:pt x="361" y="4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85" name="Freeform 26">
              <a:extLst>
                <a:ext uri="{FF2B5EF4-FFF2-40B4-BE49-F238E27FC236}">
                  <a16:creationId xmlns:a16="http://schemas.microsoft.com/office/drawing/2014/main" id="{B525A3EC-B6FD-6D81-D611-8E34E4E3A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0988" y="2133600"/>
              <a:ext cx="731838" cy="728662"/>
            </a:xfrm>
            <a:custGeom>
              <a:avLst/>
              <a:gdLst>
                <a:gd name="T0" fmla="*/ 184 w 194"/>
                <a:gd name="T1" fmla="*/ 193 h 193"/>
                <a:gd name="T2" fmla="*/ 0 w 194"/>
                <a:gd name="T3" fmla="*/ 10 h 193"/>
                <a:gd name="T4" fmla="*/ 10 w 194"/>
                <a:gd name="T5" fmla="*/ 0 h 193"/>
                <a:gd name="T6" fmla="*/ 20 w 194"/>
                <a:gd name="T7" fmla="*/ 10 h 193"/>
                <a:gd name="T8" fmla="*/ 184 w 194"/>
                <a:gd name="T9" fmla="*/ 173 h 193"/>
                <a:gd name="T10" fmla="*/ 194 w 194"/>
                <a:gd name="T11" fmla="*/ 183 h 193"/>
                <a:gd name="T12" fmla="*/ 184 w 194"/>
                <a:gd name="T13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193">
                  <a:moveTo>
                    <a:pt x="184" y="193"/>
                  </a:moveTo>
                  <a:cubicBezTo>
                    <a:pt x="82" y="193"/>
                    <a:pt x="0" y="111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00"/>
                    <a:pt x="93" y="173"/>
                    <a:pt x="184" y="173"/>
                  </a:cubicBezTo>
                  <a:cubicBezTo>
                    <a:pt x="189" y="173"/>
                    <a:pt x="194" y="178"/>
                    <a:pt x="194" y="183"/>
                  </a:cubicBezTo>
                  <a:cubicBezTo>
                    <a:pt x="194" y="189"/>
                    <a:pt x="189" y="193"/>
                    <a:pt x="184" y="193"/>
                  </a:cubicBezTo>
                  <a:close/>
                </a:path>
              </a:pathLst>
            </a:custGeom>
            <a:solidFill>
              <a:srgbClr val="EBE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86" name="Freeform 27">
              <a:extLst>
                <a:ext uri="{FF2B5EF4-FFF2-40B4-BE49-F238E27FC236}">
                  <a16:creationId xmlns:a16="http://schemas.microsoft.com/office/drawing/2014/main" id="{CDEF770F-F914-53BE-A5D1-166917DCF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6101" y="2990850"/>
              <a:ext cx="563563" cy="561975"/>
            </a:xfrm>
            <a:custGeom>
              <a:avLst/>
              <a:gdLst>
                <a:gd name="T0" fmla="*/ 139 w 149"/>
                <a:gd name="T1" fmla="*/ 149 h 149"/>
                <a:gd name="T2" fmla="*/ 74 w 149"/>
                <a:gd name="T3" fmla="*/ 149 h 149"/>
                <a:gd name="T4" fmla="*/ 64 w 149"/>
                <a:gd name="T5" fmla="*/ 139 h 149"/>
                <a:gd name="T6" fmla="*/ 74 w 149"/>
                <a:gd name="T7" fmla="*/ 129 h 149"/>
                <a:gd name="T8" fmla="*/ 129 w 149"/>
                <a:gd name="T9" fmla="*/ 129 h 149"/>
                <a:gd name="T10" fmla="*/ 129 w 149"/>
                <a:gd name="T11" fmla="*/ 20 h 149"/>
                <a:gd name="T12" fmla="*/ 20 w 149"/>
                <a:gd name="T13" fmla="*/ 20 h 149"/>
                <a:gd name="T14" fmla="*/ 20 w 149"/>
                <a:gd name="T15" fmla="*/ 74 h 149"/>
                <a:gd name="T16" fmla="*/ 10 w 149"/>
                <a:gd name="T17" fmla="*/ 84 h 149"/>
                <a:gd name="T18" fmla="*/ 0 w 149"/>
                <a:gd name="T19" fmla="*/ 74 h 149"/>
                <a:gd name="T20" fmla="*/ 0 w 149"/>
                <a:gd name="T21" fmla="*/ 10 h 149"/>
                <a:gd name="T22" fmla="*/ 10 w 149"/>
                <a:gd name="T23" fmla="*/ 0 h 149"/>
                <a:gd name="T24" fmla="*/ 139 w 149"/>
                <a:gd name="T25" fmla="*/ 0 h 149"/>
                <a:gd name="T26" fmla="*/ 149 w 149"/>
                <a:gd name="T27" fmla="*/ 10 h 149"/>
                <a:gd name="T28" fmla="*/ 149 w 149"/>
                <a:gd name="T29" fmla="*/ 139 h 149"/>
                <a:gd name="T30" fmla="*/ 139 w 149"/>
                <a:gd name="T3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9" h="149">
                  <a:moveTo>
                    <a:pt x="139" y="149"/>
                  </a:moveTo>
                  <a:cubicBezTo>
                    <a:pt x="74" y="149"/>
                    <a:pt x="74" y="149"/>
                    <a:pt x="74" y="149"/>
                  </a:cubicBezTo>
                  <a:cubicBezTo>
                    <a:pt x="69" y="149"/>
                    <a:pt x="64" y="145"/>
                    <a:pt x="64" y="139"/>
                  </a:cubicBezTo>
                  <a:cubicBezTo>
                    <a:pt x="64" y="133"/>
                    <a:pt x="69" y="129"/>
                    <a:pt x="74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0" y="80"/>
                    <a:pt x="15" y="84"/>
                    <a:pt x="10" y="84"/>
                  </a:cubicBezTo>
                  <a:cubicBezTo>
                    <a:pt x="4" y="84"/>
                    <a:pt x="0" y="80"/>
                    <a:pt x="0" y="7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5" y="0"/>
                    <a:pt x="149" y="4"/>
                    <a:pt x="149" y="10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49" y="145"/>
                    <a:pt x="145" y="149"/>
                    <a:pt x="139" y="1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87" name="Freeform 28">
              <a:extLst>
                <a:ext uri="{FF2B5EF4-FFF2-40B4-BE49-F238E27FC236}">
                  <a16:creationId xmlns:a16="http://schemas.microsoft.com/office/drawing/2014/main" id="{77FD7D64-706F-7FA2-055C-6E6BE982A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7401" y="3476625"/>
              <a:ext cx="76200" cy="215900"/>
            </a:xfrm>
            <a:custGeom>
              <a:avLst/>
              <a:gdLst>
                <a:gd name="T0" fmla="*/ 10 w 20"/>
                <a:gd name="T1" fmla="*/ 57 h 57"/>
                <a:gd name="T2" fmla="*/ 0 w 20"/>
                <a:gd name="T3" fmla="*/ 47 h 57"/>
                <a:gd name="T4" fmla="*/ 0 w 20"/>
                <a:gd name="T5" fmla="*/ 10 h 57"/>
                <a:gd name="T6" fmla="*/ 10 w 20"/>
                <a:gd name="T7" fmla="*/ 0 h 57"/>
                <a:gd name="T8" fmla="*/ 20 w 20"/>
                <a:gd name="T9" fmla="*/ 10 h 57"/>
                <a:gd name="T10" fmla="*/ 20 w 20"/>
                <a:gd name="T11" fmla="*/ 47 h 57"/>
                <a:gd name="T12" fmla="*/ 10 w 20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7">
                  <a:moveTo>
                    <a:pt x="10" y="57"/>
                  </a:moveTo>
                  <a:cubicBezTo>
                    <a:pt x="5" y="57"/>
                    <a:pt x="0" y="52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52"/>
                    <a:pt x="16" y="57"/>
                    <a:pt x="10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88" name="Freeform 29">
              <a:extLst>
                <a:ext uri="{FF2B5EF4-FFF2-40B4-BE49-F238E27FC236}">
                  <a16:creationId xmlns:a16="http://schemas.microsoft.com/office/drawing/2014/main" id="{93068756-48D3-EE36-469B-B8CE9A371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7401" y="3810000"/>
              <a:ext cx="76200" cy="131762"/>
            </a:xfrm>
            <a:custGeom>
              <a:avLst/>
              <a:gdLst>
                <a:gd name="T0" fmla="*/ 10 w 20"/>
                <a:gd name="T1" fmla="*/ 35 h 35"/>
                <a:gd name="T2" fmla="*/ 0 w 20"/>
                <a:gd name="T3" fmla="*/ 25 h 35"/>
                <a:gd name="T4" fmla="*/ 0 w 20"/>
                <a:gd name="T5" fmla="*/ 10 h 35"/>
                <a:gd name="T6" fmla="*/ 10 w 20"/>
                <a:gd name="T7" fmla="*/ 0 h 35"/>
                <a:gd name="T8" fmla="*/ 20 w 20"/>
                <a:gd name="T9" fmla="*/ 10 h 35"/>
                <a:gd name="T10" fmla="*/ 20 w 20"/>
                <a:gd name="T11" fmla="*/ 25 h 35"/>
                <a:gd name="T12" fmla="*/ 10 w 20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5">
                  <a:moveTo>
                    <a:pt x="10" y="35"/>
                  </a:moveTo>
                  <a:cubicBezTo>
                    <a:pt x="5" y="35"/>
                    <a:pt x="0" y="30"/>
                    <a:pt x="0" y="2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30"/>
                    <a:pt x="16" y="35"/>
                    <a:pt x="10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89" name="Freeform 30">
              <a:extLst>
                <a:ext uri="{FF2B5EF4-FFF2-40B4-BE49-F238E27FC236}">
                  <a16:creationId xmlns:a16="http://schemas.microsoft.com/office/drawing/2014/main" id="{2A96CC6B-B24B-ACB5-EA78-2096C17E1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2613" y="1831975"/>
              <a:ext cx="522288" cy="74612"/>
            </a:xfrm>
            <a:custGeom>
              <a:avLst/>
              <a:gdLst>
                <a:gd name="T0" fmla="*/ 128 w 138"/>
                <a:gd name="T1" fmla="*/ 20 h 20"/>
                <a:gd name="T2" fmla="*/ 10 w 138"/>
                <a:gd name="T3" fmla="*/ 20 h 20"/>
                <a:gd name="T4" fmla="*/ 0 w 138"/>
                <a:gd name="T5" fmla="*/ 10 h 20"/>
                <a:gd name="T6" fmla="*/ 10 w 138"/>
                <a:gd name="T7" fmla="*/ 0 h 20"/>
                <a:gd name="T8" fmla="*/ 128 w 138"/>
                <a:gd name="T9" fmla="*/ 0 h 20"/>
                <a:gd name="T10" fmla="*/ 138 w 138"/>
                <a:gd name="T11" fmla="*/ 10 h 20"/>
                <a:gd name="T12" fmla="*/ 128 w 138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20">
                  <a:moveTo>
                    <a:pt x="128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4" y="0"/>
                    <a:pt x="138" y="5"/>
                    <a:pt x="138" y="10"/>
                  </a:cubicBezTo>
                  <a:cubicBezTo>
                    <a:pt x="138" y="16"/>
                    <a:pt x="134" y="20"/>
                    <a:pt x="128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90" name="Freeform 31">
              <a:extLst>
                <a:ext uri="{FF2B5EF4-FFF2-40B4-BE49-F238E27FC236}">
                  <a16:creationId xmlns:a16="http://schemas.microsoft.com/office/drawing/2014/main" id="{E4A52717-A2AF-2763-D09D-F95F0670E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2613" y="2111375"/>
              <a:ext cx="793750" cy="74612"/>
            </a:xfrm>
            <a:custGeom>
              <a:avLst/>
              <a:gdLst>
                <a:gd name="T0" fmla="*/ 200 w 210"/>
                <a:gd name="T1" fmla="*/ 20 h 20"/>
                <a:gd name="T2" fmla="*/ 10 w 210"/>
                <a:gd name="T3" fmla="*/ 20 h 20"/>
                <a:gd name="T4" fmla="*/ 0 w 210"/>
                <a:gd name="T5" fmla="*/ 10 h 20"/>
                <a:gd name="T6" fmla="*/ 10 w 210"/>
                <a:gd name="T7" fmla="*/ 0 h 20"/>
                <a:gd name="T8" fmla="*/ 200 w 210"/>
                <a:gd name="T9" fmla="*/ 0 h 20"/>
                <a:gd name="T10" fmla="*/ 210 w 210"/>
                <a:gd name="T11" fmla="*/ 10 h 20"/>
                <a:gd name="T12" fmla="*/ 200 w 210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20">
                  <a:moveTo>
                    <a:pt x="20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205" y="0"/>
                    <a:pt x="210" y="5"/>
                    <a:pt x="210" y="10"/>
                  </a:cubicBezTo>
                  <a:cubicBezTo>
                    <a:pt x="210" y="16"/>
                    <a:pt x="205" y="20"/>
                    <a:pt x="200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91" name="Freeform 32">
              <a:extLst>
                <a:ext uri="{FF2B5EF4-FFF2-40B4-BE49-F238E27FC236}">
                  <a16:creationId xmlns:a16="http://schemas.microsoft.com/office/drawing/2014/main" id="{64D53A94-A984-5E69-02EE-040AA6C96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2613" y="2390775"/>
              <a:ext cx="793750" cy="74612"/>
            </a:xfrm>
            <a:custGeom>
              <a:avLst/>
              <a:gdLst>
                <a:gd name="T0" fmla="*/ 200 w 210"/>
                <a:gd name="T1" fmla="*/ 20 h 20"/>
                <a:gd name="T2" fmla="*/ 10 w 210"/>
                <a:gd name="T3" fmla="*/ 20 h 20"/>
                <a:gd name="T4" fmla="*/ 0 w 210"/>
                <a:gd name="T5" fmla="*/ 10 h 20"/>
                <a:gd name="T6" fmla="*/ 10 w 210"/>
                <a:gd name="T7" fmla="*/ 0 h 20"/>
                <a:gd name="T8" fmla="*/ 200 w 210"/>
                <a:gd name="T9" fmla="*/ 0 h 20"/>
                <a:gd name="T10" fmla="*/ 210 w 210"/>
                <a:gd name="T11" fmla="*/ 10 h 20"/>
                <a:gd name="T12" fmla="*/ 200 w 210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20">
                  <a:moveTo>
                    <a:pt x="20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205" y="0"/>
                    <a:pt x="210" y="5"/>
                    <a:pt x="210" y="10"/>
                  </a:cubicBezTo>
                  <a:cubicBezTo>
                    <a:pt x="210" y="16"/>
                    <a:pt x="205" y="20"/>
                    <a:pt x="200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</p:grpSp>
      <p:grpSp>
        <p:nvGrpSpPr>
          <p:cNvPr id="92" name="Grupo 91">
            <a:extLst>
              <a:ext uri="{FF2B5EF4-FFF2-40B4-BE49-F238E27FC236}">
                <a16:creationId xmlns:a16="http://schemas.microsoft.com/office/drawing/2014/main" id="{4933157D-DF18-5261-63C3-EBE7D4E5E0CF}"/>
              </a:ext>
            </a:extLst>
          </p:cNvPr>
          <p:cNvGrpSpPr/>
          <p:nvPr/>
        </p:nvGrpSpPr>
        <p:grpSpPr>
          <a:xfrm>
            <a:off x="8544544" y="2237072"/>
            <a:ext cx="1653004" cy="1985744"/>
            <a:chOff x="8288338" y="1855788"/>
            <a:chExt cx="2697163" cy="3240087"/>
          </a:xfrm>
        </p:grpSpPr>
        <p:sp>
          <p:nvSpPr>
            <p:cNvPr id="93" name="Freeform 36">
              <a:extLst>
                <a:ext uri="{FF2B5EF4-FFF2-40B4-BE49-F238E27FC236}">
                  <a16:creationId xmlns:a16="http://schemas.microsoft.com/office/drawing/2014/main" id="{937C4547-BFBE-EE86-FF35-2C61DE3A1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426" y="4318000"/>
              <a:ext cx="2214563" cy="585787"/>
            </a:xfrm>
            <a:custGeom>
              <a:avLst/>
              <a:gdLst>
                <a:gd name="T0" fmla="*/ 267 w 586"/>
                <a:gd name="T1" fmla="*/ 155 h 155"/>
                <a:gd name="T2" fmla="*/ 260 w 586"/>
                <a:gd name="T3" fmla="*/ 154 h 155"/>
                <a:gd name="T4" fmla="*/ 8 w 586"/>
                <a:gd name="T5" fmla="*/ 91 h 155"/>
                <a:gd name="T6" fmla="*/ 1 w 586"/>
                <a:gd name="T7" fmla="*/ 79 h 155"/>
                <a:gd name="T8" fmla="*/ 13 w 586"/>
                <a:gd name="T9" fmla="*/ 72 h 155"/>
                <a:gd name="T10" fmla="*/ 265 w 586"/>
                <a:gd name="T11" fmla="*/ 135 h 155"/>
                <a:gd name="T12" fmla="*/ 271 w 586"/>
                <a:gd name="T13" fmla="*/ 134 h 155"/>
                <a:gd name="T14" fmla="*/ 570 w 586"/>
                <a:gd name="T15" fmla="*/ 2 h 155"/>
                <a:gd name="T16" fmla="*/ 583 w 586"/>
                <a:gd name="T17" fmla="*/ 7 h 155"/>
                <a:gd name="T18" fmla="*/ 578 w 586"/>
                <a:gd name="T19" fmla="*/ 21 h 155"/>
                <a:gd name="T20" fmla="*/ 279 w 586"/>
                <a:gd name="T21" fmla="*/ 153 h 155"/>
                <a:gd name="T22" fmla="*/ 267 w 586"/>
                <a:gd name="T23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155">
                  <a:moveTo>
                    <a:pt x="267" y="155"/>
                  </a:moveTo>
                  <a:cubicBezTo>
                    <a:pt x="265" y="155"/>
                    <a:pt x="262" y="155"/>
                    <a:pt x="260" y="154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3" y="90"/>
                    <a:pt x="0" y="84"/>
                    <a:pt x="1" y="79"/>
                  </a:cubicBezTo>
                  <a:cubicBezTo>
                    <a:pt x="2" y="74"/>
                    <a:pt x="8" y="70"/>
                    <a:pt x="13" y="72"/>
                  </a:cubicBezTo>
                  <a:cubicBezTo>
                    <a:pt x="265" y="135"/>
                    <a:pt x="265" y="135"/>
                    <a:pt x="265" y="135"/>
                  </a:cubicBezTo>
                  <a:cubicBezTo>
                    <a:pt x="267" y="135"/>
                    <a:pt x="269" y="135"/>
                    <a:pt x="271" y="134"/>
                  </a:cubicBezTo>
                  <a:cubicBezTo>
                    <a:pt x="570" y="2"/>
                    <a:pt x="570" y="2"/>
                    <a:pt x="570" y="2"/>
                  </a:cubicBezTo>
                  <a:cubicBezTo>
                    <a:pt x="575" y="0"/>
                    <a:pt x="581" y="2"/>
                    <a:pt x="583" y="7"/>
                  </a:cubicBezTo>
                  <a:cubicBezTo>
                    <a:pt x="586" y="12"/>
                    <a:pt x="583" y="18"/>
                    <a:pt x="578" y="21"/>
                  </a:cubicBezTo>
                  <a:cubicBezTo>
                    <a:pt x="279" y="153"/>
                    <a:pt x="279" y="153"/>
                    <a:pt x="279" y="153"/>
                  </a:cubicBezTo>
                  <a:cubicBezTo>
                    <a:pt x="275" y="154"/>
                    <a:pt x="271" y="155"/>
                    <a:pt x="267" y="155"/>
                  </a:cubicBezTo>
                  <a:close/>
                </a:path>
              </a:pathLst>
            </a:custGeom>
            <a:solidFill>
              <a:srgbClr val="EBE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94" name="Freeform 37">
              <a:extLst>
                <a:ext uri="{FF2B5EF4-FFF2-40B4-BE49-F238E27FC236}">
                  <a16:creationId xmlns:a16="http://schemas.microsoft.com/office/drawing/2014/main" id="{7E26EC2C-7089-CE4E-FF03-8258F1665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4719638"/>
              <a:ext cx="419100" cy="74612"/>
            </a:xfrm>
            <a:custGeom>
              <a:avLst/>
              <a:gdLst>
                <a:gd name="T0" fmla="*/ 101 w 111"/>
                <a:gd name="T1" fmla="*/ 20 h 20"/>
                <a:gd name="T2" fmla="*/ 10 w 111"/>
                <a:gd name="T3" fmla="*/ 20 h 20"/>
                <a:gd name="T4" fmla="*/ 0 w 111"/>
                <a:gd name="T5" fmla="*/ 10 h 20"/>
                <a:gd name="T6" fmla="*/ 10 w 111"/>
                <a:gd name="T7" fmla="*/ 0 h 20"/>
                <a:gd name="T8" fmla="*/ 101 w 111"/>
                <a:gd name="T9" fmla="*/ 0 h 20"/>
                <a:gd name="T10" fmla="*/ 111 w 111"/>
                <a:gd name="T11" fmla="*/ 10 h 20"/>
                <a:gd name="T12" fmla="*/ 101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1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7" y="0"/>
                    <a:pt x="111" y="4"/>
                    <a:pt x="111" y="10"/>
                  </a:cubicBezTo>
                  <a:cubicBezTo>
                    <a:pt x="111" y="15"/>
                    <a:pt x="107" y="20"/>
                    <a:pt x="101" y="20"/>
                  </a:cubicBezTo>
                  <a:close/>
                </a:path>
              </a:pathLst>
            </a:custGeom>
            <a:solidFill>
              <a:srgbClr val="EBE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95" name="Freeform 38">
              <a:extLst>
                <a:ext uri="{FF2B5EF4-FFF2-40B4-BE49-F238E27FC236}">
                  <a16:creationId xmlns:a16="http://schemas.microsoft.com/office/drawing/2014/main" id="{D922DCD9-3222-550C-C20B-9802FF252B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3913" y="4186238"/>
              <a:ext cx="214313" cy="215900"/>
            </a:xfrm>
            <a:custGeom>
              <a:avLst/>
              <a:gdLst>
                <a:gd name="T0" fmla="*/ 28 w 57"/>
                <a:gd name="T1" fmla="*/ 57 h 57"/>
                <a:gd name="T2" fmla="*/ 0 w 57"/>
                <a:gd name="T3" fmla="*/ 29 h 57"/>
                <a:gd name="T4" fmla="*/ 28 w 57"/>
                <a:gd name="T5" fmla="*/ 0 h 57"/>
                <a:gd name="T6" fmla="*/ 57 w 57"/>
                <a:gd name="T7" fmla="*/ 29 h 57"/>
                <a:gd name="T8" fmla="*/ 28 w 57"/>
                <a:gd name="T9" fmla="*/ 57 h 57"/>
                <a:gd name="T10" fmla="*/ 28 w 57"/>
                <a:gd name="T11" fmla="*/ 20 h 57"/>
                <a:gd name="T12" fmla="*/ 20 w 57"/>
                <a:gd name="T13" fmla="*/ 29 h 57"/>
                <a:gd name="T14" fmla="*/ 28 w 57"/>
                <a:gd name="T15" fmla="*/ 37 h 57"/>
                <a:gd name="T16" fmla="*/ 37 w 57"/>
                <a:gd name="T17" fmla="*/ 29 h 57"/>
                <a:gd name="T18" fmla="*/ 28 w 57"/>
                <a:gd name="T19" fmla="*/ 2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7">
                  <a:moveTo>
                    <a:pt x="28" y="57"/>
                  </a:move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44"/>
                    <a:pt x="44" y="57"/>
                    <a:pt x="28" y="57"/>
                  </a:cubicBezTo>
                  <a:close/>
                  <a:moveTo>
                    <a:pt x="28" y="20"/>
                  </a:moveTo>
                  <a:cubicBezTo>
                    <a:pt x="24" y="20"/>
                    <a:pt x="20" y="24"/>
                    <a:pt x="20" y="29"/>
                  </a:cubicBezTo>
                  <a:cubicBezTo>
                    <a:pt x="20" y="33"/>
                    <a:pt x="24" y="37"/>
                    <a:pt x="28" y="37"/>
                  </a:cubicBezTo>
                  <a:cubicBezTo>
                    <a:pt x="33" y="37"/>
                    <a:pt x="37" y="33"/>
                    <a:pt x="37" y="29"/>
                  </a:cubicBezTo>
                  <a:cubicBezTo>
                    <a:pt x="37" y="24"/>
                    <a:pt x="33" y="20"/>
                    <a:pt x="28" y="20"/>
                  </a:cubicBezTo>
                  <a:close/>
                </a:path>
              </a:pathLst>
            </a:custGeom>
            <a:solidFill>
              <a:srgbClr val="FFDF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solidFill>
                  <a:srgbClr val="FFDF0B"/>
                </a:solidFill>
                <a:latin typeface="+mj-lt"/>
              </a:endParaRPr>
            </a:p>
          </p:txBody>
        </p:sp>
        <p:sp>
          <p:nvSpPr>
            <p:cNvPr id="96" name="Freeform 39">
              <a:extLst>
                <a:ext uri="{FF2B5EF4-FFF2-40B4-BE49-F238E27FC236}">
                  <a16:creationId xmlns:a16="http://schemas.microsoft.com/office/drawing/2014/main" id="{15C25148-5EAC-03BC-82DC-6817767658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88338" y="4035425"/>
              <a:ext cx="2697163" cy="1060450"/>
            </a:xfrm>
            <a:custGeom>
              <a:avLst/>
              <a:gdLst>
                <a:gd name="T0" fmla="*/ 701 w 714"/>
                <a:gd name="T1" fmla="*/ 83 h 281"/>
                <a:gd name="T2" fmla="*/ 627 w 714"/>
                <a:gd name="T3" fmla="*/ 47 h 281"/>
                <a:gd name="T4" fmla="*/ 446 w 714"/>
                <a:gd name="T5" fmla="*/ 100 h 281"/>
                <a:gd name="T6" fmla="*/ 447 w 714"/>
                <a:gd name="T7" fmla="*/ 82 h 281"/>
                <a:gd name="T8" fmla="*/ 407 w 714"/>
                <a:gd name="T9" fmla="*/ 39 h 281"/>
                <a:gd name="T10" fmla="*/ 264 w 714"/>
                <a:gd name="T11" fmla="*/ 4 h 281"/>
                <a:gd name="T12" fmla="*/ 232 w 714"/>
                <a:gd name="T13" fmla="*/ 6 h 281"/>
                <a:gd name="T14" fmla="*/ 139 w 714"/>
                <a:gd name="T15" fmla="*/ 44 h 281"/>
                <a:gd name="T16" fmla="*/ 139 w 714"/>
                <a:gd name="T17" fmla="*/ 18 h 281"/>
                <a:gd name="T18" fmla="*/ 120 w 714"/>
                <a:gd name="T19" fmla="*/ 0 h 281"/>
                <a:gd name="T20" fmla="*/ 19 w 714"/>
                <a:gd name="T21" fmla="*/ 0 h 281"/>
                <a:gd name="T22" fmla="*/ 0 w 714"/>
                <a:gd name="T23" fmla="*/ 18 h 281"/>
                <a:gd name="T24" fmla="*/ 0 w 714"/>
                <a:gd name="T25" fmla="*/ 225 h 281"/>
                <a:gd name="T26" fmla="*/ 19 w 714"/>
                <a:gd name="T27" fmla="*/ 244 h 281"/>
                <a:gd name="T28" fmla="*/ 120 w 714"/>
                <a:gd name="T29" fmla="*/ 244 h 281"/>
                <a:gd name="T30" fmla="*/ 139 w 714"/>
                <a:gd name="T31" fmla="*/ 225 h 281"/>
                <a:gd name="T32" fmla="*/ 139 w 714"/>
                <a:gd name="T33" fmla="*/ 221 h 281"/>
                <a:gd name="T34" fmla="*/ 377 w 714"/>
                <a:gd name="T35" fmla="*/ 280 h 281"/>
                <a:gd name="T36" fmla="*/ 390 w 714"/>
                <a:gd name="T37" fmla="*/ 281 h 281"/>
                <a:gd name="T38" fmla="*/ 411 w 714"/>
                <a:gd name="T39" fmla="*/ 277 h 281"/>
                <a:gd name="T40" fmla="*/ 670 w 714"/>
                <a:gd name="T41" fmla="*/ 162 h 281"/>
                <a:gd name="T42" fmla="*/ 701 w 714"/>
                <a:gd name="T43" fmla="*/ 83 h 281"/>
                <a:gd name="T44" fmla="*/ 661 w 714"/>
                <a:gd name="T45" fmla="*/ 144 h 281"/>
                <a:gd name="T46" fmla="*/ 403 w 714"/>
                <a:gd name="T47" fmla="*/ 258 h 281"/>
                <a:gd name="T48" fmla="*/ 382 w 714"/>
                <a:gd name="T49" fmla="*/ 260 h 281"/>
                <a:gd name="T50" fmla="*/ 131 w 714"/>
                <a:gd name="T51" fmla="*/ 198 h 281"/>
                <a:gd name="T52" fmla="*/ 122 w 714"/>
                <a:gd name="T53" fmla="*/ 200 h 281"/>
                <a:gd name="T54" fmla="*/ 119 w 714"/>
                <a:gd name="T55" fmla="*/ 208 h 281"/>
                <a:gd name="T56" fmla="*/ 119 w 714"/>
                <a:gd name="T57" fmla="*/ 224 h 281"/>
                <a:gd name="T58" fmla="*/ 20 w 714"/>
                <a:gd name="T59" fmla="*/ 224 h 281"/>
                <a:gd name="T60" fmla="*/ 20 w 714"/>
                <a:gd name="T61" fmla="*/ 20 h 281"/>
                <a:gd name="T62" fmla="*/ 119 w 714"/>
                <a:gd name="T63" fmla="*/ 20 h 281"/>
                <a:gd name="T64" fmla="*/ 119 w 714"/>
                <a:gd name="T65" fmla="*/ 172 h 281"/>
                <a:gd name="T66" fmla="*/ 129 w 714"/>
                <a:gd name="T67" fmla="*/ 182 h 281"/>
                <a:gd name="T68" fmla="*/ 139 w 714"/>
                <a:gd name="T69" fmla="*/ 172 h 281"/>
                <a:gd name="T70" fmla="*/ 139 w 714"/>
                <a:gd name="T71" fmla="*/ 65 h 281"/>
                <a:gd name="T72" fmla="*/ 239 w 714"/>
                <a:gd name="T73" fmla="*/ 24 h 281"/>
                <a:gd name="T74" fmla="*/ 260 w 714"/>
                <a:gd name="T75" fmla="*/ 23 h 281"/>
                <a:gd name="T76" fmla="*/ 402 w 714"/>
                <a:gd name="T77" fmla="*/ 58 h 281"/>
                <a:gd name="T78" fmla="*/ 427 w 714"/>
                <a:gd name="T79" fmla="*/ 85 h 281"/>
                <a:gd name="T80" fmla="*/ 392 w 714"/>
                <a:gd name="T81" fmla="*/ 122 h 281"/>
                <a:gd name="T82" fmla="*/ 341 w 714"/>
                <a:gd name="T83" fmla="*/ 114 h 281"/>
                <a:gd name="T84" fmla="*/ 338 w 714"/>
                <a:gd name="T85" fmla="*/ 134 h 281"/>
                <a:gd name="T86" fmla="*/ 389 w 714"/>
                <a:gd name="T87" fmla="*/ 142 h 281"/>
                <a:gd name="T88" fmla="*/ 440 w 714"/>
                <a:gd name="T89" fmla="*/ 123 h 281"/>
                <a:gd name="T90" fmla="*/ 633 w 714"/>
                <a:gd name="T91" fmla="*/ 66 h 281"/>
                <a:gd name="T92" fmla="*/ 683 w 714"/>
                <a:gd name="T93" fmla="*/ 90 h 281"/>
                <a:gd name="T94" fmla="*/ 661 w 714"/>
                <a:gd name="T95" fmla="*/ 144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14" h="281">
                  <a:moveTo>
                    <a:pt x="701" y="83"/>
                  </a:moveTo>
                  <a:cubicBezTo>
                    <a:pt x="690" y="53"/>
                    <a:pt x="658" y="38"/>
                    <a:pt x="627" y="47"/>
                  </a:cubicBezTo>
                  <a:cubicBezTo>
                    <a:pt x="446" y="100"/>
                    <a:pt x="446" y="100"/>
                    <a:pt x="446" y="100"/>
                  </a:cubicBezTo>
                  <a:cubicBezTo>
                    <a:pt x="448" y="87"/>
                    <a:pt x="447" y="83"/>
                    <a:pt x="447" y="82"/>
                  </a:cubicBezTo>
                  <a:cubicBezTo>
                    <a:pt x="444" y="61"/>
                    <a:pt x="428" y="44"/>
                    <a:pt x="407" y="39"/>
                  </a:cubicBezTo>
                  <a:cubicBezTo>
                    <a:pt x="264" y="4"/>
                    <a:pt x="264" y="4"/>
                    <a:pt x="264" y="4"/>
                  </a:cubicBezTo>
                  <a:cubicBezTo>
                    <a:pt x="253" y="1"/>
                    <a:pt x="242" y="2"/>
                    <a:pt x="232" y="6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8"/>
                    <a:pt x="130" y="0"/>
                    <a:pt x="1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36"/>
                    <a:pt x="8" y="244"/>
                    <a:pt x="19" y="244"/>
                  </a:cubicBezTo>
                  <a:cubicBezTo>
                    <a:pt x="120" y="244"/>
                    <a:pt x="120" y="244"/>
                    <a:pt x="120" y="244"/>
                  </a:cubicBezTo>
                  <a:cubicBezTo>
                    <a:pt x="130" y="244"/>
                    <a:pt x="139" y="236"/>
                    <a:pt x="139" y="225"/>
                  </a:cubicBezTo>
                  <a:cubicBezTo>
                    <a:pt x="139" y="221"/>
                    <a:pt x="139" y="221"/>
                    <a:pt x="139" y="221"/>
                  </a:cubicBezTo>
                  <a:cubicBezTo>
                    <a:pt x="377" y="280"/>
                    <a:pt x="377" y="280"/>
                    <a:pt x="377" y="280"/>
                  </a:cubicBezTo>
                  <a:cubicBezTo>
                    <a:pt x="381" y="281"/>
                    <a:pt x="385" y="281"/>
                    <a:pt x="390" y="281"/>
                  </a:cubicBezTo>
                  <a:cubicBezTo>
                    <a:pt x="397" y="281"/>
                    <a:pt x="404" y="280"/>
                    <a:pt x="411" y="277"/>
                  </a:cubicBezTo>
                  <a:cubicBezTo>
                    <a:pt x="670" y="162"/>
                    <a:pt x="670" y="162"/>
                    <a:pt x="670" y="162"/>
                  </a:cubicBezTo>
                  <a:cubicBezTo>
                    <a:pt x="700" y="148"/>
                    <a:pt x="714" y="114"/>
                    <a:pt x="701" y="83"/>
                  </a:cubicBezTo>
                  <a:close/>
                  <a:moveTo>
                    <a:pt x="661" y="144"/>
                  </a:moveTo>
                  <a:cubicBezTo>
                    <a:pt x="403" y="258"/>
                    <a:pt x="403" y="258"/>
                    <a:pt x="403" y="258"/>
                  </a:cubicBezTo>
                  <a:cubicBezTo>
                    <a:pt x="396" y="261"/>
                    <a:pt x="389" y="262"/>
                    <a:pt x="382" y="260"/>
                  </a:cubicBezTo>
                  <a:cubicBezTo>
                    <a:pt x="131" y="198"/>
                    <a:pt x="131" y="198"/>
                    <a:pt x="131" y="198"/>
                  </a:cubicBezTo>
                  <a:cubicBezTo>
                    <a:pt x="128" y="198"/>
                    <a:pt x="125" y="198"/>
                    <a:pt x="122" y="200"/>
                  </a:cubicBezTo>
                  <a:cubicBezTo>
                    <a:pt x="120" y="202"/>
                    <a:pt x="119" y="205"/>
                    <a:pt x="119" y="208"/>
                  </a:cubicBezTo>
                  <a:cubicBezTo>
                    <a:pt x="119" y="224"/>
                    <a:pt x="119" y="224"/>
                    <a:pt x="119" y="224"/>
                  </a:cubicBezTo>
                  <a:cubicBezTo>
                    <a:pt x="20" y="224"/>
                    <a:pt x="20" y="224"/>
                    <a:pt x="20" y="22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45"/>
                    <a:pt x="119" y="144"/>
                    <a:pt x="119" y="172"/>
                  </a:cubicBezTo>
                  <a:cubicBezTo>
                    <a:pt x="119" y="177"/>
                    <a:pt x="123" y="182"/>
                    <a:pt x="129" y="182"/>
                  </a:cubicBezTo>
                  <a:cubicBezTo>
                    <a:pt x="134" y="182"/>
                    <a:pt x="139" y="177"/>
                    <a:pt x="139" y="172"/>
                  </a:cubicBezTo>
                  <a:cubicBezTo>
                    <a:pt x="139" y="65"/>
                    <a:pt x="139" y="65"/>
                    <a:pt x="139" y="65"/>
                  </a:cubicBezTo>
                  <a:cubicBezTo>
                    <a:pt x="239" y="24"/>
                    <a:pt x="239" y="24"/>
                    <a:pt x="239" y="24"/>
                  </a:cubicBezTo>
                  <a:cubicBezTo>
                    <a:pt x="246" y="22"/>
                    <a:pt x="253" y="21"/>
                    <a:pt x="260" y="23"/>
                  </a:cubicBezTo>
                  <a:cubicBezTo>
                    <a:pt x="402" y="58"/>
                    <a:pt x="402" y="58"/>
                    <a:pt x="402" y="58"/>
                  </a:cubicBezTo>
                  <a:cubicBezTo>
                    <a:pt x="415" y="62"/>
                    <a:pt x="425" y="72"/>
                    <a:pt x="427" y="85"/>
                  </a:cubicBezTo>
                  <a:cubicBezTo>
                    <a:pt x="428" y="110"/>
                    <a:pt x="424" y="127"/>
                    <a:pt x="392" y="122"/>
                  </a:cubicBezTo>
                  <a:cubicBezTo>
                    <a:pt x="377" y="119"/>
                    <a:pt x="356" y="116"/>
                    <a:pt x="341" y="114"/>
                  </a:cubicBezTo>
                  <a:cubicBezTo>
                    <a:pt x="328" y="112"/>
                    <a:pt x="325" y="131"/>
                    <a:pt x="338" y="134"/>
                  </a:cubicBezTo>
                  <a:cubicBezTo>
                    <a:pt x="353" y="136"/>
                    <a:pt x="373" y="139"/>
                    <a:pt x="389" y="142"/>
                  </a:cubicBezTo>
                  <a:cubicBezTo>
                    <a:pt x="409" y="145"/>
                    <a:pt x="428" y="139"/>
                    <a:pt x="440" y="123"/>
                  </a:cubicBezTo>
                  <a:cubicBezTo>
                    <a:pt x="633" y="66"/>
                    <a:pt x="633" y="66"/>
                    <a:pt x="633" y="66"/>
                  </a:cubicBezTo>
                  <a:cubicBezTo>
                    <a:pt x="653" y="60"/>
                    <a:pt x="675" y="70"/>
                    <a:pt x="683" y="90"/>
                  </a:cubicBezTo>
                  <a:cubicBezTo>
                    <a:pt x="692" y="111"/>
                    <a:pt x="682" y="135"/>
                    <a:pt x="661" y="14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97" name="Freeform 40">
              <a:extLst>
                <a:ext uri="{FF2B5EF4-FFF2-40B4-BE49-F238E27FC236}">
                  <a16:creationId xmlns:a16="http://schemas.microsoft.com/office/drawing/2014/main" id="{BFCB1548-6854-302F-FC3F-93FC4818B0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91576" y="1855788"/>
              <a:ext cx="1662113" cy="2036762"/>
            </a:xfrm>
            <a:custGeom>
              <a:avLst/>
              <a:gdLst>
                <a:gd name="T0" fmla="*/ 10 w 440"/>
                <a:gd name="T1" fmla="*/ 539 h 539"/>
                <a:gd name="T2" fmla="*/ 430 w 440"/>
                <a:gd name="T3" fmla="*/ 539 h 539"/>
                <a:gd name="T4" fmla="*/ 440 w 440"/>
                <a:gd name="T5" fmla="*/ 529 h 539"/>
                <a:gd name="T6" fmla="*/ 440 w 440"/>
                <a:gd name="T7" fmla="*/ 10 h 539"/>
                <a:gd name="T8" fmla="*/ 430 w 440"/>
                <a:gd name="T9" fmla="*/ 0 h 539"/>
                <a:gd name="T10" fmla="*/ 10 w 440"/>
                <a:gd name="T11" fmla="*/ 0 h 539"/>
                <a:gd name="T12" fmla="*/ 0 w 440"/>
                <a:gd name="T13" fmla="*/ 10 h 539"/>
                <a:gd name="T14" fmla="*/ 0 w 440"/>
                <a:gd name="T15" fmla="*/ 529 h 539"/>
                <a:gd name="T16" fmla="*/ 10 w 440"/>
                <a:gd name="T17" fmla="*/ 539 h 539"/>
                <a:gd name="T18" fmla="*/ 20 w 440"/>
                <a:gd name="T19" fmla="*/ 20 h 539"/>
                <a:gd name="T20" fmla="*/ 420 w 440"/>
                <a:gd name="T21" fmla="*/ 20 h 539"/>
                <a:gd name="T22" fmla="*/ 420 w 440"/>
                <a:gd name="T23" fmla="*/ 519 h 539"/>
                <a:gd name="T24" fmla="*/ 20 w 440"/>
                <a:gd name="T25" fmla="*/ 519 h 539"/>
                <a:gd name="T26" fmla="*/ 20 w 440"/>
                <a:gd name="T27" fmla="*/ 2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0" h="539">
                  <a:moveTo>
                    <a:pt x="10" y="539"/>
                  </a:moveTo>
                  <a:cubicBezTo>
                    <a:pt x="430" y="539"/>
                    <a:pt x="430" y="539"/>
                    <a:pt x="430" y="539"/>
                  </a:cubicBezTo>
                  <a:cubicBezTo>
                    <a:pt x="435" y="539"/>
                    <a:pt x="440" y="535"/>
                    <a:pt x="440" y="529"/>
                  </a:cubicBezTo>
                  <a:cubicBezTo>
                    <a:pt x="440" y="10"/>
                    <a:pt x="440" y="10"/>
                    <a:pt x="440" y="10"/>
                  </a:cubicBezTo>
                  <a:cubicBezTo>
                    <a:pt x="440" y="5"/>
                    <a:pt x="435" y="0"/>
                    <a:pt x="43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535"/>
                    <a:pt x="5" y="539"/>
                    <a:pt x="10" y="539"/>
                  </a:cubicBezTo>
                  <a:close/>
                  <a:moveTo>
                    <a:pt x="20" y="20"/>
                  </a:moveTo>
                  <a:cubicBezTo>
                    <a:pt x="420" y="20"/>
                    <a:pt x="420" y="20"/>
                    <a:pt x="420" y="20"/>
                  </a:cubicBezTo>
                  <a:cubicBezTo>
                    <a:pt x="420" y="519"/>
                    <a:pt x="420" y="519"/>
                    <a:pt x="420" y="519"/>
                  </a:cubicBezTo>
                  <a:cubicBezTo>
                    <a:pt x="20" y="519"/>
                    <a:pt x="20" y="519"/>
                    <a:pt x="20" y="519"/>
                  </a:cubicBezTo>
                  <a:lnTo>
                    <a:pt x="20" y="2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98" name="Freeform 41">
              <a:extLst>
                <a:ext uri="{FF2B5EF4-FFF2-40B4-BE49-F238E27FC236}">
                  <a16:creationId xmlns:a16="http://schemas.microsoft.com/office/drawing/2014/main" id="{3AD74AAB-4B12-77A9-6B4F-D620DF14F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9613" y="3317875"/>
              <a:ext cx="287338" cy="76200"/>
            </a:xfrm>
            <a:custGeom>
              <a:avLst/>
              <a:gdLst>
                <a:gd name="T0" fmla="*/ 66 w 76"/>
                <a:gd name="T1" fmla="*/ 0 h 20"/>
                <a:gd name="T2" fmla="*/ 10 w 76"/>
                <a:gd name="T3" fmla="*/ 0 h 20"/>
                <a:gd name="T4" fmla="*/ 0 w 76"/>
                <a:gd name="T5" fmla="*/ 10 h 20"/>
                <a:gd name="T6" fmla="*/ 10 w 76"/>
                <a:gd name="T7" fmla="*/ 20 h 20"/>
                <a:gd name="T8" fmla="*/ 66 w 76"/>
                <a:gd name="T9" fmla="*/ 20 h 20"/>
                <a:gd name="T10" fmla="*/ 76 w 76"/>
                <a:gd name="T11" fmla="*/ 10 h 20"/>
                <a:gd name="T12" fmla="*/ 66 w 7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0">
                  <a:moveTo>
                    <a:pt x="66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71" y="20"/>
                    <a:pt x="76" y="16"/>
                    <a:pt x="76" y="10"/>
                  </a:cubicBezTo>
                  <a:cubicBezTo>
                    <a:pt x="76" y="5"/>
                    <a:pt x="71" y="0"/>
                    <a:pt x="6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99" name="Freeform 42">
              <a:extLst>
                <a:ext uri="{FF2B5EF4-FFF2-40B4-BE49-F238E27FC236}">
                  <a16:creationId xmlns:a16="http://schemas.microsoft.com/office/drawing/2014/main" id="{7C69720A-CF10-66B9-B105-E32BCC1DD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201" y="3317875"/>
              <a:ext cx="457200" cy="76200"/>
            </a:xfrm>
            <a:custGeom>
              <a:avLst/>
              <a:gdLst>
                <a:gd name="T0" fmla="*/ 111 w 121"/>
                <a:gd name="T1" fmla="*/ 0 h 20"/>
                <a:gd name="T2" fmla="*/ 10 w 121"/>
                <a:gd name="T3" fmla="*/ 0 h 20"/>
                <a:gd name="T4" fmla="*/ 0 w 121"/>
                <a:gd name="T5" fmla="*/ 10 h 20"/>
                <a:gd name="T6" fmla="*/ 10 w 121"/>
                <a:gd name="T7" fmla="*/ 20 h 20"/>
                <a:gd name="T8" fmla="*/ 111 w 121"/>
                <a:gd name="T9" fmla="*/ 20 h 20"/>
                <a:gd name="T10" fmla="*/ 121 w 121"/>
                <a:gd name="T11" fmla="*/ 10 h 20"/>
                <a:gd name="T12" fmla="*/ 111 w 12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20">
                  <a:moveTo>
                    <a:pt x="11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6" y="20"/>
                    <a:pt x="121" y="16"/>
                    <a:pt x="121" y="10"/>
                  </a:cubicBezTo>
                  <a:cubicBezTo>
                    <a:pt x="121" y="5"/>
                    <a:pt x="116" y="0"/>
                    <a:pt x="111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100" name="Freeform 43">
              <a:extLst>
                <a:ext uri="{FF2B5EF4-FFF2-40B4-BE49-F238E27FC236}">
                  <a16:creationId xmlns:a16="http://schemas.microsoft.com/office/drawing/2014/main" id="{73D5DD3C-463B-2E56-167F-95F117229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8801" y="3054350"/>
              <a:ext cx="457200" cy="74612"/>
            </a:xfrm>
            <a:custGeom>
              <a:avLst/>
              <a:gdLst>
                <a:gd name="T0" fmla="*/ 111 w 121"/>
                <a:gd name="T1" fmla="*/ 0 h 20"/>
                <a:gd name="T2" fmla="*/ 10 w 121"/>
                <a:gd name="T3" fmla="*/ 0 h 20"/>
                <a:gd name="T4" fmla="*/ 0 w 121"/>
                <a:gd name="T5" fmla="*/ 10 h 20"/>
                <a:gd name="T6" fmla="*/ 10 w 121"/>
                <a:gd name="T7" fmla="*/ 20 h 20"/>
                <a:gd name="T8" fmla="*/ 111 w 121"/>
                <a:gd name="T9" fmla="*/ 20 h 20"/>
                <a:gd name="T10" fmla="*/ 121 w 121"/>
                <a:gd name="T11" fmla="*/ 10 h 20"/>
                <a:gd name="T12" fmla="*/ 111 w 12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20">
                  <a:moveTo>
                    <a:pt x="11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7" y="20"/>
                    <a:pt x="121" y="16"/>
                    <a:pt x="121" y="10"/>
                  </a:cubicBezTo>
                  <a:cubicBezTo>
                    <a:pt x="121" y="5"/>
                    <a:pt x="117" y="0"/>
                    <a:pt x="111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101" name="Freeform 44">
              <a:extLst>
                <a:ext uri="{FF2B5EF4-FFF2-40B4-BE49-F238E27FC236}">
                  <a16:creationId xmlns:a16="http://schemas.microsoft.com/office/drawing/2014/main" id="{DEC521C0-BD5B-BE5F-0575-9D77B90E9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201" y="3054350"/>
              <a:ext cx="309563" cy="74612"/>
            </a:xfrm>
            <a:custGeom>
              <a:avLst/>
              <a:gdLst>
                <a:gd name="T0" fmla="*/ 10 w 82"/>
                <a:gd name="T1" fmla="*/ 20 h 20"/>
                <a:gd name="T2" fmla="*/ 72 w 82"/>
                <a:gd name="T3" fmla="*/ 20 h 20"/>
                <a:gd name="T4" fmla="*/ 82 w 82"/>
                <a:gd name="T5" fmla="*/ 10 h 20"/>
                <a:gd name="T6" fmla="*/ 72 w 82"/>
                <a:gd name="T7" fmla="*/ 0 h 20"/>
                <a:gd name="T8" fmla="*/ 10 w 82"/>
                <a:gd name="T9" fmla="*/ 0 h 20"/>
                <a:gd name="T10" fmla="*/ 0 w 82"/>
                <a:gd name="T11" fmla="*/ 10 h 20"/>
                <a:gd name="T12" fmla="*/ 10 w 8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20">
                  <a:moveTo>
                    <a:pt x="10" y="20"/>
                  </a:moveTo>
                  <a:cubicBezTo>
                    <a:pt x="72" y="20"/>
                    <a:pt x="72" y="20"/>
                    <a:pt x="72" y="20"/>
                  </a:cubicBezTo>
                  <a:cubicBezTo>
                    <a:pt x="77" y="20"/>
                    <a:pt x="82" y="16"/>
                    <a:pt x="82" y="10"/>
                  </a:cubicBezTo>
                  <a:cubicBezTo>
                    <a:pt x="82" y="5"/>
                    <a:pt x="77" y="0"/>
                    <a:pt x="7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102" name="Freeform 45">
              <a:extLst>
                <a:ext uri="{FF2B5EF4-FFF2-40B4-BE49-F238E27FC236}">
                  <a16:creationId xmlns:a16="http://schemas.microsoft.com/office/drawing/2014/main" id="{F19E9EDE-6882-3C58-1A3F-5B4E87C02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601" y="2792413"/>
              <a:ext cx="444500" cy="76200"/>
            </a:xfrm>
            <a:custGeom>
              <a:avLst/>
              <a:gdLst>
                <a:gd name="T0" fmla="*/ 108 w 118"/>
                <a:gd name="T1" fmla="*/ 0 h 20"/>
                <a:gd name="T2" fmla="*/ 10 w 118"/>
                <a:gd name="T3" fmla="*/ 0 h 20"/>
                <a:gd name="T4" fmla="*/ 0 w 118"/>
                <a:gd name="T5" fmla="*/ 10 h 20"/>
                <a:gd name="T6" fmla="*/ 10 w 118"/>
                <a:gd name="T7" fmla="*/ 20 h 20"/>
                <a:gd name="T8" fmla="*/ 108 w 118"/>
                <a:gd name="T9" fmla="*/ 20 h 20"/>
                <a:gd name="T10" fmla="*/ 118 w 118"/>
                <a:gd name="T11" fmla="*/ 10 h 20"/>
                <a:gd name="T12" fmla="*/ 108 w 118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0">
                  <a:moveTo>
                    <a:pt x="10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13" y="20"/>
                    <a:pt x="118" y="15"/>
                    <a:pt x="118" y="10"/>
                  </a:cubicBezTo>
                  <a:cubicBezTo>
                    <a:pt x="118" y="4"/>
                    <a:pt x="113" y="0"/>
                    <a:pt x="10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103" name="Freeform 46">
              <a:extLst>
                <a:ext uri="{FF2B5EF4-FFF2-40B4-BE49-F238E27FC236}">
                  <a16:creationId xmlns:a16="http://schemas.microsoft.com/office/drawing/2014/main" id="{D7F6AD3A-4DEC-65D3-339B-881908CD5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201" y="2792413"/>
              <a:ext cx="484188" cy="76200"/>
            </a:xfrm>
            <a:custGeom>
              <a:avLst/>
              <a:gdLst>
                <a:gd name="T0" fmla="*/ 10 w 128"/>
                <a:gd name="T1" fmla="*/ 20 h 20"/>
                <a:gd name="T2" fmla="*/ 118 w 128"/>
                <a:gd name="T3" fmla="*/ 20 h 20"/>
                <a:gd name="T4" fmla="*/ 128 w 128"/>
                <a:gd name="T5" fmla="*/ 10 h 20"/>
                <a:gd name="T6" fmla="*/ 118 w 128"/>
                <a:gd name="T7" fmla="*/ 0 h 20"/>
                <a:gd name="T8" fmla="*/ 10 w 128"/>
                <a:gd name="T9" fmla="*/ 0 h 20"/>
                <a:gd name="T10" fmla="*/ 0 w 128"/>
                <a:gd name="T11" fmla="*/ 10 h 20"/>
                <a:gd name="T12" fmla="*/ 10 w 128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20">
                  <a:moveTo>
                    <a:pt x="10" y="20"/>
                  </a:moveTo>
                  <a:cubicBezTo>
                    <a:pt x="118" y="20"/>
                    <a:pt x="118" y="20"/>
                    <a:pt x="118" y="20"/>
                  </a:cubicBezTo>
                  <a:cubicBezTo>
                    <a:pt x="123" y="20"/>
                    <a:pt x="128" y="15"/>
                    <a:pt x="128" y="10"/>
                  </a:cubicBezTo>
                  <a:cubicBezTo>
                    <a:pt x="128" y="4"/>
                    <a:pt x="123" y="0"/>
                    <a:pt x="11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104" name="Freeform 47">
              <a:extLst>
                <a:ext uri="{FF2B5EF4-FFF2-40B4-BE49-F238E27FC236}">
                  <a16:creationId xmlns:a16="http://schemas.microsoft.com/office/drawing/2014/main" id="{F9DB5188-EF3A-2140-791A-49429B31B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201" y="2528888"/>
              <a:ext cx="604838" cy="74612"/>
            </a:xfrm>
            <a:custGeom>
              <a:avLst/>
              <a:gdLst>
                <a:gd name="T0" fmla="*/ 10 w 160"/>
                <a:gd name="T1" fmla="*/ 20 h 20"/>
                <a:gd name="T2" fmla="*/ 150 w 160"/>
                <a:gd name="T3" fmla="*/ 20 h 20"/>
                <a:gd name="T4" fmla="*/ 160 w 160"/>
                <a:gd name="T5" fmla="*/ 10 h 20"/>
                <a:gd name="T6" fmla="*/ 150 w 160"/>
                <a:gd name="T7" fmla="*/ 0 h 20"/>
                <a:gd name="T8" fmla="*/ 10 w 160"/>
                <a:gd name="T9" fmla="*/ 0 h 20"/>
                <a:gd name="T10" fmla="*/ 0 w 160"/>
                <a:gd name="T11" fmla="*/ 10 h 20"/>
                <a:gd name="T12" fmla="*/ 10 w 160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0">
                  <a:moveTo>
                    <a:pt x="10" y="20"/>
                  </a:moveTo>
                  <a:cubicBezTo>
                    <a:pt x="150" y="20"/>
                    <a:pt x="150" y="20"/>
                    <a:pt x="150" y="20"/>
                  </a:cubicBezTo>
                  <a:cubicBezTo>
                    <a:pt x="155" y="20"/>
                    <a:pt x="160" y="15"/>
                    <a:pt x="160" y="10"/>
                  </a:cubicBezTo>
                  <a:cubicBezTo>
                    <a:pt x="160" y="4"/>
                    <a:pt x="155" y="0"/>
                    <a:pt x="15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  <p:sp>
          <p:nvSpPr>
            <p:cNvPr id="105" name="Freeform 48">
              <a:extLst>
                <a:ext uri="{FF2B5EF4-FFF2-40B4-BE49-F238E27FC236}">
                  <a16:creationId xmlns:a16="http://schemas.microsoft.com/office/drawing/2014/main" id="{38C25DB8-3E32-0C69-E950-63E57E5CA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201" y="2203450"/>
              <a:ext cx="544513" cy="76200"/>
            </a:xfrm>
            <a:custGeom>
              <a:avLst/>
              <a:gdLst>
                <a:gd name="T0" fmla="*/ 134 w 144"/>
                <a:gd name="T1" fmla="*/ 20 h 20"/>
                <a:gd name="T2" fmla="*/ 10 w 144"/>
                <a:gd name="T3" fmla="*/ 20 h 20"/>
                <a:gd name="T4" fmla="*/ 0 w 144"/>
                <a:gd name="T5" fmla="*/ 10 h 20"/>
                <a:gd name="T6" fmla="*/ 10 w 144"/>
                <a:gd name="T7" fmla="*/ 0 h 20"/>
                <a:gd name="T8" fmla="*/ 134 w 144"/>
                <a:gd name="T9" fmla="*/ 0 h 20"/>
                <a:gd name="T10" fmla="*/ 144 w 144"/>
                <a:gd name="T11" fmla="*/ 10 h 20"/>
                <a:gd name="T12" fmla="*/ 134 w 14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20">
                  <a:moveTo>
                    <a:pt x="134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9" y="0"/>
                    <a:pt x="144" y="5"/>
                    <a:pt x="144" y="10"/>
                  </a:cubicBezTo>
                  <a:cubicBezTo>
                    <a:pt x="144" y="16"/>
                    <a:pt x="139" y="20"/>
                    <a:pt x="134" y="20"/>
                  </a:cubicBezTo>
                  <a:close/>
                </a:path>
              </a:pathLst>
            </a:custGeom>
            <a:solidFill>
              <a:srgbClr val="FFDF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solidFill>
                  <a:srgbClr val="FFDF0B"/>
                </a:solidFill>
                <a:latin typeface="+mj-lt"/>
              </a:endParaRPr>
            </a:p>
          </p:txBody>
        </p:sp>
        <p:sp>
          <p:nvSpPr>
            <p:cNvPr id="106" name="Freeform 49">
              <a:extLst>
                <a:ext uri="{FF2B5EF4-FFF2-40B4-BE49-F238E27FC236}">
                  <a16:creationId xmlns:a16="http://schemas.microsoft.com/office/drawing/2014/main" id="{9C11D1E2-F093-A30C-6AF4-08FE8116D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201" y="3582988"/>
              <a:ext cx="657225" cy="74612"/>
            </a:xfrm>
            <a:custGeom>
              <a:avLst/>
              <a:gdLst>
                <a:gd name="T0" fmla="*/ 164 w 174"/>
                <a:gd name="T1" fmla="*/ 20 h 20"/>
                <a:gd name="T2" fmla="*/ 10 w 174"/>
                <a:gd name="T3" fmla="*/ 20 h 20"/>
                <a:gd name="T4" fmla="*/ 0 w 174"/>
                <a:gd name="T5" fmla="*/ 10 h 20"/>
                <a:gd name="T6" fmla="*/ 10 w 174"/>
                <a:gd name="T7" fmla="*/ 0 h 20"/>
                <a:gd name="T8" fmla="*/ 164 w 174"/>
                <a:gd name="T9" fmla="*/ 0 h 20"/>
                <a:gd name="T10" fmla="*/ 174 w 174"/>
                <a:gd name="T11" fmla="*/ 10 h 20"/>
                <a:gd name="T12" fmla="*/ 164 w 17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20">
                  <a:moveTo>
                    <a:pt x="164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9" y="0"/>
                    <a:pt x="174" y="4"/>
                    <a:pt x="174" y="10"/>
                  </a:cubicBezTo>
                  <a:cubicBezTo>
                    <a:pt x="174" y="15"/>
                    <a:pt x="169" y="20"/>
                    <a:pt x="164" y="20"/>
                  </a:cubicBezTo>
                  <a:close/>
                </a:path>
              </a:pathLst>
            </a:custGeom>
            <a:solidFill>
              <a:srgbClr val="EBE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>
                <a:latin typeface="+mj-lt"/>
              </a:endParaRPr>
            </a:p>
          </p:txBody>
        </p:sp>
      </p:grpSp>
      <p:grpSp>
        <p:nvGrpSpPr>
          <p:cNvPr id="107" name="Grupo 106">
            <a:extLst>
              <a:ext uri="{FF2B5EF4-FFF2-40B4-BE49-F238E27FC236}">
                <a16:creationId xmlns:a16="http://schemas.microsoft.com/office/drawing/2014/main" id="{5B398D42-8AF8-8BDB-074E-FD96D51C4F14}"/>
              </a:ext>
            </a:extLst>
          </p:cNvPr>
          <p:cNvGrpSpPr/>
          <p:nvPr/>
        </p:nvGrpSpPr>
        <p:grpSpPr>
          <a:xfrm>
            <a:off x="7190421" y="4440419"/>
            <a:ext cx="4792721" cy="1035647"/>
            <a:chOff x="6238678" y="2451104"/>
            <a:chExt cx="4026094" cy="1035647"/>
          </a:xfrm>
        </p:grpSpPr>
        <p:sp>
          <p:nvSpPr>
            <p:cNvPr id="108" name="Subtitle 2">
              <a:extLst>
                <a:ext uri="{FF2B5EF4-FFF2-40B4-BE49-F238E27FC236}">
                  <a16:creationId xmlns:a16="http://schemas.microsoft.com/office/drawing/2014/main" id="{4BAF4821-33EF-5BF4-F30D-BCBDF985E4CB}"/>
                </a:ext>
              </a:extLst>
            </p:cNvPr>
            <p:cNvSpPr txBox="1">
              <a:spLocks/>
            </p:cNvSpPr>
            <p:nvPr/>
          </p:nvSpPr>
          <p:spPr>
            <a:xfrm>
              <a:off x="6428101" y="2840420"/>
              <a:ext cx="3602001" cy="646331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s-ES" sz="1800" dirty="0">
                  <a:solidFill>
                    <a:srgbClr val="6B6B6B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Puede personalizar todo lo que vea en este cuadro de texto.</a:t>
              </a:r>
            </a:p>
          </p:txBody>
        </p:sp>
        <p:sp>
          <p:nvSpPr>
            <p:cNvPr id="109" name="TextBox 2">
              <a:extLst>
                <a:ext uri="{FF2B5EF4-FFF2-40B4-BE49-F238E27FC236}">
                  <a16:creationId xmlns:a16="http://schemas.microsoft.com/office/drawing/2014/main" id="{2EF15C0A-D8CF-8F52-B61A-FB54EEBF9060}"/>
                </a:ext>
              </a:extLst>
            </p:cNvPr>
            <p:cNvSpPr txBox="1"/>
            <p:nvPr/>
          </p:nvSpPr>
          <p:spPr>
            <a:xfrm>
              <a:off x="6238678" y="2451104"/>
              <a:ext cx="4026094" cy="4001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182945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Idea a defender/</a:t>
              </a:r>
              <a:r>
                <a:rPr lang="en-US" sz="2000" b="1" dirty="0" err="1">
                  <a:solidFill>
                    <a:srgbClr val="182945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Hipótesis</a:t>
              </a:r>
              <a:endParaRPr lang="en-US" sz="2000" b="1" dirty="0">
                <a:solidFill>
                  <a:srgbClr val="182945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4900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CC1E7EE-4B40-6642-2D42-08E275B6D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491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182945"/>
                </a:solidFill>
              </a:rPr>
              <a:t>Fundamentación Teórica</a:t>
            </a:r>
            <a:endParaRPr lang="es-EC" b="1" dirty="0">
              <a:solidFill>
                <a:srgbClr val="182945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AB18D75-2417-543F-31FE-648E5450C43E}"/>
              </a:ext>
            </a:extLst>
          </p:cNvPr>
          <p:cNvSpPr/>
          <p:nvPr/>
        </p:nvSpPr>
        <p:spPr>
          <a:xfrm>
            <a:off x="3976688" y="1999277"/>
            <a:ext cx="4238625" cy="18000"/>
          </a:xfrm>
          <a:prstGeom prst="rect">
            <a:avLst/>
          </a:prstGeom>
          <a:solidFill>
            <a:srgbClr val="E1A9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B2099A12-368C-2142-786B-FE2774DB23A4}"/>
              </a:ext>
            </a:extLst>
          </p:cNvPr>
          <p:cNvGrpSpPr/>
          <p:nvPr/>
        </p:nvGrpSpPr>
        <p:grpSpPr>
          <a:xfrm>
            <a:off x="1639956" y="2177289"/>
            <a:ext cx="8912087" cy="3885717"/>
            <a:chOff x="631825" y="937537"/>
            <a:chExt cx="11331575" cy="4940627"/>
          </a:xfrm>
        </p:grpSpPr>
        <p:sp>
          <p:nvSpPr>
            <p:cNvPr id="2" name="Google Shape;982;p36">
              <a:extLst>
                <a:ext uri="{FF2B5EF4-FFF2-40B4-BE49-F238E27FC236}">
                  <a16:creationId xmlns:a16="http://schemas.microsoft.com/office/drawing/2014/main" id="{33EA4B68-83C5-4591-1336-A34458F1A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825" y="4954361"/>
              <a:ext cx="169227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SzPts val="1200"/>
                <a:buFont typeface="Open Sans" panose="020B0606030504020204" pitchFamily="34" charset="0"/>
                <a:buNone/>
              </a:pP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Autor……</a:t>
              </a:r>
              <a:endParaRPr lang="en-US" altLang="en-US" sz="1100" dirty="0">
                <a:latin typeface="+mj-lt"/>
                <a:cs typeface="Open Sans" panose="020B0606030504020204" pitchFamily="34" charset="0"/>
              </a:endParaRPr>
            </a:p>
          </p:txBody>
        </p:sp>
        <p:sp>
          <p:nvSpPr>
            <p:cNvPr id="3" name="Google Shape;983;p36">
              <a:extLst>
                <a:ext uri="{FF2B5EF4-FFF2-40B4-BE49-F238E27FC236}">
                  <a16:creationId xmlns:a16="http://schemas.microsoft.com/office/drawing/2014/main" id="{4E346567-D668-8865-7906-264371F25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188" y="3308002"/>
              <a:ext cx="2860675" cy="2570162"/>
            </a:xfrm>
            <a:custGeom>
              <a:avLst/>
              <a:gdLst>
                <a:gd name="T0" fmla="*/ 2147483646 w 655"/>
                <a:gd name="T1" fmla="*/ 2147483646 h 588"/>
                <a:gd name="T2" fmla="*/ 2147483646 w 655"/>
                <a:gd name="T3" fmla="*/ 2147483646 h 588"/>
                <a:gd name="T4" fmla="*/ 2147483646 w 655"/>
                <a:gd name="T5" fmla="*/ 2147483646 h 588"/>
                <a:gd name="T6" fmla="*/ 2147483646 w 655"/>
                <a:gd name="T7" fmla="*/ 2147483646 h 588"/>
                <a:gd name="T8" fmla="*/ 2147483646 w 655"/>
                <a:gd name="T9" fmla="*/ 2147483646 h 588"/>
                <a:gd name="T10" fmla="*/ 2147483646 w 655"/>
                <a:gd name="T11" fmla="*/ 2147483646 h 588"/>
                <a:gd name="T12" fmla="*/ 2147483646 w 655"/>
                <a:gd name="T13" fmla="*/ 0 h 588"/>
                <a:gd name="T14" fmla="*/ 2147483646 w 655"/>
                <a:gd name="T15" fmla="*/ 2147483646 h 588"/>
                <a:gd name="T16" fmla="*/ 2147483646 w 655"/>
                <a:gd name="T17" fmla="*/ 2147483646 h 588"/>
                <a:gd name="T18" fmla="*/ 2147483646 w 655"/>
                <a:gd name="T19" fmla="*/ 2147483646 h 588"/>
                <a:gd name="T20" fmla="*/ 2147483646 w 655"/>
                <a:gd name="T21" fmla="*/ 2147483646 h 588"/>
                <a:gd name="T22" fmla="*/ 2147483646 w 655"/>
                <a:gd name="T23" fmla="*/ 2147483646 h 588"/>
                <a:gd name="T24" fmla="*/ 0 w 655"/>
                <a:gd name="T25" fmla="*/ 2147483646 h 5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55" h="588" extrusionOk="0">
                  <a:moveTo>
                    <a:pt x="655" y="588"/>
                  </a:moveTo>
                  <a:cubicBezTo>
                    <a:pt x="617" y="550"/>
                    <a:pt x="571" y="523"/>
                    <a:pt x="522" y="501"/>
                  </a:cubicBezTo>
                  <a:cubicBezTo>
                    <a:pt x="501" y="491"/>
                    <a:pt x="478" y="483"/>
                    <a:pt x="456" y="474"/>
                  </a:cubicBezTo>
                  <a:cubicBezTo>
                    <a:pt x="415" y="458"/>
                    <a:pt x="403" y="415"/>
                    <a:pt x="434" y="385"/>
                  </a:cubicBezTo>
                  <a:cubicBezTo>
                    <a:pt x="496" y="323"/>
                    <a:pt x="519" y="247"/>
                    <a:pt x="516" y="163"/>
                  </a:cubicBezTo>
                  <a:cubicBezTo>
                    <a:pt x="513" y="74"/>
                    <a:pt x="461" y="27"/>
                    <a:pt x="379" y="7"/>
                  </a:cubicBezTo>
                  <a:cubicBezTo>
                    <a:pt x="362" y="2"/>
                    <a:pt x="344" y="0"/>
                    <a:pt x="328" y="0"/>
                  </a:cubicBezTo>
                  <a:cubicBezTo>
                    <a:pt x="311" y="0"/>
                    <a:pt x="294" y="2"/>
                    <a:pt x="276" y="7"/>
                  </a:cubicBezTo>
                  <a:cubicBezTo>
                    <a:pt x="195" y="27"/>
                    <a:pt x="143" y="74"/>
                    <a:pt x="139" y="163"/>
                  </a:cubicBezTo>
                  <a:cubicBezTo>
                    <a:pt x="136" y="247"/>
                    <a:pt x="159" y="322"/>
                    <a:pt x="222" y="385"/>
                  </a:cubicBezTo>
                  <a:cubicBezTo>
                    <a:pt x="252" y="416"/>
                    <a:pt x="241" y="458"/>
                    <a:pt x="199" y="474"/>
                  </a:cubicBezTo>
                  <a:cubicBezTo>
                    <a:pt x="177" y="483"/>
                    <a:pt x="155" y="491"/>
                    <a:pt x="133" y="501"/>
                  </a:cubicBezTo>
                  <a:cubicBezTo>
                    <a:pt x="84" y="523"/>
                    <a:pt x="39" y="550"/>
                    <a:pt x="0" y="588"/>
                  </a:cubicBezTo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400" dirty="0">
                <a:latin typeface="+mj-lt"/>
              </a:endParaRPr>
            </a:p>
          </p:txBody>
        </p:sp>
        <p:sp>
          <p:nvSpPr>
            <p:cNvPr id="4" name="Google Shape;984;p36">
              <a:extLst>
                <a:ext uri="{FF2B5EF4-FFF2-40B4-BE49-F238E27FC236}">
                  <a16:creationId xmlns:a16="http://schemas.microsoft.com/office/drawing/2014/main" id="{0DEE419C-54DD-ACFB-7C2B-2491D456B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5213" y="3709761"/>
              <a:ext cx="361950" cy="874713"/>
            </a:xfrm>
            <a:custGeom>
              <a:avLst/>
              <a:gdLst>
                <a:gd name="T0" fmla="*/ 0 w 83"/>
                <a:gd name="T1" fmla="*/ 0 h 200"/>
                <a:gd name="T2" fmla="*/ 2147483646 w 83"/>
                <a:gd name="T3" fmla="*/ 2147483646 h 2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3" h="200" extrusionOk="0">
                  <a:moveTo>
                    <a:pt x="0" y="0"/>
                  </a:moveTo>
                  <a:cubicBezTo>
                    <a:pt x="38" y="63"/>
                    <a:pt x="66" y="130"/>
                    <a:pt x="83" y="200"/>
                  </a:cubicBezTo>
                </a:path>
              </a:pathLst>
            </a:custGeom>
            <a:noFill/>
            <a:ln w="65075" cap="rnd" cmpd="sng">
              <a:solidFill>
                <a:srgbClr val="594F4F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45700" rIns="91425" bIns="45700"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5" name="Google Shape;985;p36">
              <a:extLst>
                <a:ext uri="{FF2B5EF4-FFF2-40B4-BE49-F238E27FC236}">
                  <a16:creationId xmlns:a16="http://schemas.microsoft.com/office/drawing/2014/main" id="{2CD86BE8-1A29-3459-B28B-630D0D9FB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7675" y="2341336"/>
              <a:ext cx="904875" cy="381000"/>
            </a:xfrm>
            <a:custGeom>
              <a:avLst/>
              <a:gdLst>
                <a:gd name="T0" fmla="*/ 0 w 207"/>
                <a:gd name="T1" fmla="*/ 0 h 87"/>
                <a:gd name="T2" fmla="*/ 2147483646 w 207"/>
                <a:gd name="T3" fmla="*/ 2147483646 h 8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7" h="87" extrusionOk="0">
                  <a:moveTo>
                    <a:pt x="0" y="0"/>
                  </a:moveTo>
                  <a:cubicBezTo>
                    <a:pt x="72" y="17"/>
                    <a:pt x="142" y="46"/>
                    <a:pt x="207" y="87"/>
                  </a:cubicBezTo>
                </a:path>
              </a:pathLst>
            </a:custGeom>
            <a:noFill/>
            <a:ln w="65075" cap="rnd" cmpd="sng">
              <a:solidFill>
                <a:srgbClr val="594F4F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45700" rIns="91425" bIns="45700"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6" name="Google Shape;986;p36">
              <a:extLst>
                <a:ext uri="{FF2B5EF4-FFF2-40B4-BE49-F238E27FC236}">
                  <a16:creationId xmlns:a16="http://schemas.microsoft.com/office/drawing/2014/main" id="{4D4BAE04-F870-ECD0-FB33-D2BB66983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5325" y="2341336"/>
              <a:ext cx="900113" cy="376238"/>
            </a:xfrm>
            <a:custGeom>
              <a:avLst/>
              <a:gdLst>
                <a:gd name="T0" fmla="*/ 0 w 206"/>
                <a:gd name="T1" fmla="*/ 2147483646 h 86"/>
                <a:gd name="T2" fmla="*/ 2147483646 w 206"/>
                <a:gd name="T3" fmla="*/ 0 h 8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6" h="86" extrusionOk="0">
                  <a:moveTo>
                    <a:pt x="0" y="86"/>
                  </a:moveTo>
                  <a:cubicBezTo>
                    <a:pt x="64" y="46"/>
                    <a:pt x="134" y="17"/>
                    <a:pt x="206" y="0"/>
                  </a:cubicBezTo>
                </a:path>
              </a:pathLst>
            </a:custGeom>
            <a:noFill/>
            <a:ln w="65075" cap="rnd" cmpd="sng">
              <a:solidFill>
                <a:srgbClr val="594F4F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45700" rIns="91425" bIns="45700"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7" name="Google Shape;987;p36">
              <a:extLst>
                <a:ext uri="{FF2B5EF4-FFF2-40B4-BE49-F238E27FC236}">
                  <a16:creationId xmlns:a16="http://schemas.microsoft.com/office/drawing/2014/main" id="{898856F0-F6ED-F610-8EBE-C00CCEB2F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5950" y="3714524"/>
              <a:ext cx="357188" cy="865187"/>
            </a:xfrm>
            <a:custGeom>
              <a:avLst/>
              <a:gdLst>
                <a:gd name="T0" fmla="*/ 0 w 82"/>
                <a:gd name="T1" fmla="*/ 2147483646 h 198"/>
                <a:gd name="T2" fmla="*/ 2147483646 w 82"/>
                <a:gd name="T3" fmla="*/ 0 h 19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2" h="198" extrusionOk="0">
                  <a:moveTo>
                    <a:pt x="0" y="198"/>
                  </a:moveTo>
                  <a:cubicBezTo>
                    <a:pt x="17" y="129"/>
                    <a:pt x="44" y="62"/>
                    <a:pt x="82" y="0"/>
                  </a:cubicBezTo>
                </a:path>
              </a:pathLst>
            </a:custGeom>
            <a:noFill/>
            <a:ln w="65075" cap="rnd" cmpd="sng">
              <a:solidFill>
                <a:srgbClr val="594F4F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45700" rIns="91425" bIns="45700"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8" name="Google Shape;988;p36">
              <a:extLst>
                <a:ext uri="{FF2B5EF4-FFF2-40B4-BE49-F238E27FC236}">
                  <a16:creationId xmlns:a16="http://schemas.microsoft.com/office/drawing/2014/main" id="{2590F18B-CE1F-3E3A-C6DF-B63AB1D07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2700" y="2542949"/>
              <a:ext cx="1217613" cy="1214437"/>
            </a:xfrm>
            <a:custGeom>
              <a:avLst/>
              <a:gdLst>
                <a:gd name="T0" fmla="*/ 2147483646 w 279"/>
                <a:gd name="T1" fmla="*/ 2147483646 h 278"/>
                <a:gd name="T2" fmla="*/ 2147483646 w 279"/>
                <a:gd name="T3" fmla="*/ 2147483646 h 278"/>
                <a:gd name="T4" fmla="*/ 2147483646 w 279"/>
                <a:gd name="T5" fmla="*/ 2147483646 h 278"/>
                <a:gd name="T6" fmla="*/ 2147483646 w 279"/>
                <a:gd name="T7" fmla="*/ 2147483646 h 278"/>
                <a:gd name="T8" fmla="*/ 2147483646 w 279"/>
                <a:gd name="T9" fmla="*/ 2147483646 h 2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78" extrusionOk="0">
                  <a:moveTo>
                    <a:pt x="229" y="229"/>
                  </a:moveTo>
                  <a:cubicBezTo>
                    <a:pt x="180" y="278"/>
                    <a:pt x="99" y="278"/>
                    <a:pt x="50" y="229"/>
                  </a:cubicBezTo>
                  <a:cubicBezTo>
                    <a:pt x="0" y="179"/>
                    <a:pt x="0" y="99"/>
                    <a:pt x="50" y="49"/>
                  </a:cubicBezTo>
                  <a:cubicBezTo>
                    <a:pt x="99" y="0"/>
                    <a:pt x="180" y="0"/>
                    <a:pt x="229" y="49"/>
                  </a:cubicBezTo>
                  <a:cubicBezTo>
                    <a:pt x="279" y="99"/>
                    <a:pt x="279" y="179"/>
                    <a:pt x="229" y="229"/>
                  </a:cubicBezTo>
                  <a:close/>
                </a:path>
              </a:pathLst>
            </a:custGeom>
            <a:solidFill>
              <a:srgbClr val="E1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400" dirty="0">
                <a:solidFill>
                  <a:srgbClr val="FFDF0B"/>
                </a:solidFill>
                <a:latin typeface="+mj-lt"/>
              </a:endParaRPr>
            </a:p>
          </p:txBody>
        </p:sp>
        <p:sp>
          <p:nvSpPr>
            <p:cNvPr id="10" name="Google Shape;989;p36">
              <a:extLst>
                <a:ext uri="{FF2B5EF4-FFF2-40B4-BE49-F238E27FC236}">
                  <a16:creationId xmlns:a16="http://schemas.microsoft.com/office/drawing/2014/main" id="{692BCD36-796A-F8E8-A26F-11E9B6736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5675" y="4741636"/>
              <a:ext cx="1104900" cy="1106488"/>
            </a:xfrm>
            <a:prstGeom prst="ellipse">
              <a:avLst/>
            </a:prstGeom>
            <a:solidFill>
              <a:srgbClr val="1829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182945"/>
                </a:solidFill>
                <a:latin typeface="+mj-lt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2" name="Google Shape;990;p36">
              <a:extLst>
                <a:ext uri="{FF2B5EF4-FFF2-40B4-BE49-F238E27FC236}">
                  <a16:creationId xmlns:a16="http://schemas.microsoft.com/office/drawing/2014/main" id="{9E29F7CB-C8BE-EF0A-488A-D53AAAB9D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775" y="4741636"/>
              <a:ext cx="1109663" cy="1106488"/>
            </a:xfrm>
            <a:prstGeom prst="ellipse">
              <a:avLst/>
            </a:prstGeom>
            <a:solidFill>
              <a:srgbClr val="E1A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>
                <a:latin typeface="+mj-lt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" name="Google Shape;991;p36">
              <a:extLst>
                <a:ext uri="{FF2B5EF4-FFF2-40B4-BE49-F238E27FC236}">
                  <a16:creationId xmlns:a16="http://schemas.microsoft.com/office/drawing/2014/main" id="{0A190CA0-0ACE-6D2D-616D-8B6DD902E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2800" y="2542949"/>
              <a:ext cx="1212850" cy="1214437"/>
            </a:xfrm>
            <a:custGeom>
              <a:avLst/>
              <a:gdLst>
                <a:gd name="T0" fmla="*/ 2147483646 w 278"/>
                <a:gd name="T1" fmla="*/ 2147483646 h 278"/>
                <a:gd name="T2" fmla="*/ 2147483646 w 278"/>
                <a:gd name="T3" fmla="*/ 2147483646 h 278"/>
                <a:gd name="T4" fmla="*/ 2147483646 w 278"/>
                <a:gd name="T5" fmla="*/ 2147483646 h 278"/>
                <a:gd name="T6" fmla="*/ 2147483646 w 278"/>
                <a:gd name="T7" fmla="*/ 2147483646 h 278"/>
                <a:gd name="T8" fmla="*/ 2147483646 w 278"/>
                <a:gd name="T9" fmla="*/ 2147483646 h 2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8" h="278" extrusionOk="0">
                  <a:moveTo>
                    <a:pt x="229" y="49"/>
                  </a:moveTo>
                  <a:cubicBezTo>
                    <a:pt x="278" y="99"/>
                    <a:pt x="278" y="179"/>
                    <a:pt x="229" y="229"/>
                  </a:cubicBezTo>
                  <a:cubicBezTo>
                    <a:pt x="179" y="278"/>
                    <a:pt x="99" y="278"/>
                    <a:pt x="49" y="229"/>
                  </a:cubicBezTo>
                  <a:cubicBezTo>
                    <a:pt x="0" y="179"/>
                    <a:pt x="0" y="99"/>
                    <a:pt x="49" y="49"/>
                  </a:cubicBezTo>
                  <a:cubicBezTo>
                    <a:pt x="99" y="0"/>
                    <a:pt x="179" y="0"/>
                    <a:pt x="229" y="49"/>
                  </a:cubicBezTo>
                  <a:close/>
                </a:path>
              </a:pathLst>
            </a:custGeom>
            <a:solidFill>
              <a:srgbClr val="1829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400">
                <a:solidFill>
                  <a:srgbClr val="182945"/>
                </a:solidFill>
                <a:latin typeface="+mj-lt"/>
              </a:endParaRPr>
            </a:p>
          </p:txBody>
        </p:sp>
        <p:sp>
          <p:nvSpPr>
            <p:cNvPr id="14" name="Google Shape;992;p36">
              <a:extLst>
                <a:ext uri="{FF2B5EF4-FFF2-40B4-BE49-F238E27FC236}">
                  <a16:creationId xmlns:a16="http://schemas.microsoft.com/office/drawing/2014/main" id="{9875A9B9-00C8-2631-9A9C-05F660723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5138" y="1707924"/>
              <a:ext cx="1108075" cy="11096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bg1">
                    <a:lumMod val="50000"/>
                  </a:schemeClr>
                </a:solidFill>
                <a:latin typeface="+mj-lt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5" name="Google Shape;993;p36">
              <a:extLst>
                <a:ext uri="{FF2B5EF4-FFF2-40B4-BE49-F238E27FC236}">
                  <a16:creationId xmlns:a16="http://schemas.microsoft.com/office/drawing/2014/main" id="{885CF9BB-7B4E-A501-5782-A5E891E93E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6725" y="2008646"/>
              <a:ext cx="1798638" cy="5032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8C103D"/>
                </a:buClr>
                <a:buSzPts val="2300"/>
                <a:buFont typeface="Open Sans Semibold" panose="020B0706030804020204" pitchFamily="34" charset="0"/>
                <a:buNone/>
              </a:pPr>
              <a:r>
                <a:rPr lang="es-EC" altLang="en-US" sz="1800" b="1" dirty="0">
                  <a:solidFill>
                    <a:srgbClr val="182945"/>
                  </a:solidFill>
                  <a:latin typeface="+mj-lt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Definición</a:t>
              </a:r>
              <a:r>
                <a:rPr lang="en-US" altLang="en-US" sz="1800" b="1" dirty="0">
                  <a:solidFill>
                    <a:srgbClr val="182945"/>
                  </a:solidFill>
                  <a:latin typeface="+mj-lt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 2</a:t>
              </a:r>
              <a:endParaRPr lang="en-US" altLang="en-US" sz="1100" dirty="0">
                <a:solidFill>
                  <a:srgbClr val="182945"/>
                </a:solidFill>
                <a:latin typeface="+mj-lt"/>
                <a:cs typeface="Open Sans Semibold" panose="020B0706030804020204" pitchFamily="34" charset="0"/>
              </a:endParaRPr>
            </a:p>
          </p:txBody>
        </p:sp>
        <p:sp>
          <p:nvSpPr>
            <p:cNvPr id="16" name="Google Shape;994;p36">
              <a:extLst>
                <a:ext uri="{FF2B5EF4-FFF2-40B4-BE49-F238E27FC236}">
                  <a16:creationId xmlns:a16="http://schemas.microsoft.com/office/drawing/2014/main" id="{EB13C706-C108-892A-B56C-3A1C5899AC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91613" y="1580924"/>
              <a:ext cx="2066244" cy="5032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34B2E3"/>
                </a:buClr>
                <a:buSzPts val="2300"/>
                <a:buFont typeface="Open Sans Semibold" panose="020B0706030804020204" pitchFamily="34" charset="0"/>
                <a:buNone/>
              </a:pPr>
              <a:r>
                <a:rPr lang="en-US" altLang="en-US" sz="1800" b="1" dirty="0" err="1">
                  <a:solidFill>
                    <a:srgbClr val="E1A93E"/>
                  </a:solidFill>
                  <a:latin typeface="+mj-lt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Definición</a:t>
              </a:r>
              <a:r>
                <a:rPr lang="en-US" altLang="en-US" sz="1800" b="1" dirty="0">
                  <a:solidFill>
                    <a:srgbClr val="E1A93E"/>
                  </a:solidFill>
                  <a:latin typeface="+mj-lt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 4</a:t>
              </a:r>
              <a:endParaRPr lang="en-US" altLang="en-US" sz="1100" dirty="0">
                <a:solidFill>
                  <a:srgbClr val="E1A93E"/>
                </a:solidFill>
                <a:latin typeface="+mj-lt"/>
                <a:cs typeface="Open Sans Semibold" panose="020B0706030804020204" pitchFamily="34" charset="0"/>
              </a:endParaRPr>
            </a:p>
          </p:txBody>
        </p:sp>
        <p:sp>
          <p:nvSpPr>
            <p:cNvPr id="17" name="Google Shape;995;p36">
              <a:extLst>
                <a:ext uri="{FF2B5EF4-FFF2-40B4-BE49-F238E27FC236}">
                  <a16:creationId xmlns:a16="http://schemas.microsoft.com/office/drawing/2014/main" id="{445676CB-6575-698E-7BED-9D04AE3391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9138" y="4606699"/>
              <a:ext cx="1789113" cy="5032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FF872B"/>
                </a:buClr>
                <a:buSzPts val="2300"/>
                <a:buFont typeface="Open Sans Semibold" panose="020B0706030804020204" pitchFamily="34" charset="0"/>
                <a:buNone/>
              </a:pPr>
              <a:r>
                <a:rPr lang="en-US" altLang="en-US" sz="1800" b="1" dirty="0" err="1">
                  <a:solidFill>
                    <a:srgbClr val="FFDF0B"/>
                  </a:solidFill>
                  <a:latin typeface="+mj-lt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Definición</a:t>
              </a:r>
              <a:r>
                <a:rPr lang="en-US" altLang="en-US" sz="1800" b="1" dirty="0">
                  <a:solidFill>
                    <a:srgbClr val="FFDF0B"/>
                  </a:solidFill>
                  <a:latin typeface="+mj-lt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 1</a:t>
              </a:r>
              <a:endParaRPr lang="en-US" altLang="en-US" sz="1100" dirty="0">
                <a:solidFill>
                  <a:srgbClr val="FFDF0B"/>
                </a:solidFill>
                <a:latin typeface="+mj-lt"/>
                <a:cs typeface="Open Sans Semibold" panose="020B0706030804020204" pitchFamily="34" charset="0"/>
              </a:endParaRPr>
            </a:p>
          </p:txBody>
        </p:sp>
        <p:sp>
          <p:nvSpPr>
            <p:cNvPr id="18" name="Google Shape;996;p36">
              <a:extLst>
                <a:ext uri="{FF2B5EF4-FFF2-40B4-BE49-F238E27FC236}">
                  <a16:creationId xmlns:a16="http://schemas.microsoft.com/office/drawing/2014/main" id="{190EDBD3-81FC-0CDA-CF91-57674025B7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7952" y="937537"/>
              <a:ext cx="2043113" cy="5032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065280"/>
                </a:buClr>
                <a:buSzPts val="2300"/>
                <a:buFont typeface="Open Sans Semibold" panose="020B0706030804020204" pitchFamily="34" charset="0"/>
                <a:buNone/>
              </a:pPr>
              <a:r>
                <a:rPr lang="en-US" altLang="en-US" sz="1800" b="1" dirty="0" err="1">
                  <a:solidFill>
                    <a:schemeClr val="bg1">
                      <a:lumMod val="50000"/>
                    </a:schemeClr>
                  </a:solidFill>
                  <a:latin typeface="+mj-lt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Definición</a:t>
              </a:r>
              <a:r>
                <a:rPr lang="en-US" altLang="en-US" sz="1800" b="1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 3</a:t>
              </a:r>
              <a:endParaRPr lang="en-US" altLang="en-US" sz="1100" dirty="0">
                <a:solidFill>
                  <a:schemeClr val="bg1">
                    <a:lumMod val="50000"/>
                  </a:schemeClr>
                </a:solidFill>
                <a:latin typeface="+mj-lt"/>
                <a:cs typeface="Open Sans Semibold" panose="020B0706030804020204" pitchFamily="34" charset="0"/>
              </a:endParaRPr>
            </a:p>
          </p:txBody>
        </p:sp>
        <p:sp>
          <p:nvSpPr>
            <p:cNvPr id="19" name="Google Shape;997;p36">
              <a:extLst>
                <a:ext uri="{FF2B5EF4-FFF2-40B4-BE49-F238E27FC236}">
                  <a16:creationId xmlns:a16="http://schemas.microsoft.com/office/drawing/2014/main" id="{D6E084E5-8A47-0E8E-D8A3-2E11232377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1588" y="4659086"/>
              <a:ext cx="1801812" cy="5032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69D1DA"/>
                </a:buClr>
                <a:buSzPts val="2300"/>
                <a:buFont typeface="Open Sans Semibold" panose="020B0706030804020204" pitchFamily="34" charset="0"/>
                <a:buNone/>
              </a:pPr>
              <a:r>
                <a:rPr lang="en-US" altLang="en-US" sz="1800" b="1" dirty="0" err="1">
                  <a:solidFill>
                    <a:srgbClr val="182945"/>
                  </a:solidFill>
                  <a:latin typeface="+mj-lt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Definición</a:t>
              </a:r>
              <a:r>
                <a:rPr lang="en-US" altLang="en-US" sz="1800" b="1" dirty="0">
                  <a:solidFill>
                    <a:srgbClr val="182945"/>
                  </a:solidFill>
                  <a:latin typeface="+mj-lt"/>
                  <a:cs typeface="Open Sans Semibold" panose="020B0706030804020204" pitchFamily="34" charset="0"/>
                  <a:sym typeface="Open Sans Semibold" panose="020B0706030804020204" pitchFamily="34" charset="0"/>
                </a:rPr>
                <a:t> 5</a:t>
              </a:r>
              <a:endParaRPr lang="en-US" altLang="en-US" sz="1100" dirty="0">
                <a:solidFill>
                  <a:srgbClr val="182945"/>
                </a:solidFill>
                <a:latin typeface="+mj-lt"/>
                <a:cs typeface="Open Sans Semibold" panose="020B0706030804020204" pitchFamily="34" charset="0"/>
              </a:endParaRPr>
            </a:p>
          </p:txBody>
        </p:sp>
        <p:sp>
          <p:nvSpPr>
            <p:cNvPr id="20" name="Google Shape;998;p36">
              <a:extLst>
                <a:ext uri="{FF2B5EF4-FFF2-40B4-BE49-F238E27FC236}">
                  <a16:creationId xmlns:a16="http://schemas.microsoft.com/office/drawing/2014/main" id="{4F9141A4-514F-1F59-C53C-49E160747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263" y="2831874"/>
              <a:ext cx="611187" cy="611187"/>
            </a:xfrm>
            <a:custGeom>
              <a:avLst/>
              <a:gdLst>
                <a:gd name="T0" fmla="*/ 2147483646 w 140"/>
                <a:gd name="T1" fmla="*/ 2147483646 h 140"/>
                <a:gd name="T2" fmla="*/ 2147483646 w 140"/>
                <a:gd name="T3" fmla="*/ 2147483646 h 140"/>
                <a:gd name="T4" fmla="*/ 2147483646 w 140"/>
                <a:gd name="T5" fmla="*/ 2147483646 h 140"/>
                <a:gd name="T6" fmla="*/ 2147483646 w 140"/>
                <a:gd name="T7" fmla="*/ 2147483646 h 140"/>
                <a:gd name="T8" fmla="*/ 2147483646 w 140"/>
                <a:gd name="T9" fmla="*/ 2147483646 h 140"/>
                <a:gd name="T10" fmla="*/ 0 w 140"/>
                <a:gd name="T11" fmla="*/ 2147483646 h 140"/>
                <a:gd name="T12" fmla="*/ 2147483646 w 140"/>
                <a:gd name="T13" fmla="*/ 2147483646 h 140"/>
                <a:gd name="T14" fmla="*/ 2147483646 w 140"/>
                <a:gd name="T15" fmla="*/ 2147483646 h 140"/>
                <a:gd name="T16" fmla="*/ 2147483646 w 140"/>
                <a:gd name="T17" fmla="*/ 2147483646 h 140"/>
                <a:gd name="T18" fmla="*/ 2147483646 w 140"/>
                <a:gd name="T19" fmla="*/ 2147483646 h 140"/>
                <a:gd name="T20" fmla="*/ 2147483646 w 140"/>
                <a:gd name="T21" fmla="*/ 0 h 140"/>
                <a:gd name="T22" fmla="*/ 2147483646 w 140"/>
                <a:gd name="T23" fmla="*/ 2147483646 h 140"/>
                <a:gd name="T24" fmla="*/ 2147483646 w 140"/>
                <a:gd name="T25" fmla="*/ 2147483646 h 140"/>
                <a:gd name="T26" fmla="*/ 2147483646 w 140"/>
                <a:gd name="T27" fmla="*/ 2147483646 h 140"/>
                <a:gd name="T28" fmla="*/ 2147483646 w 140"/>
                <a:gd name="T29" fmla="*/ 2147483646 h 140"/>
                <a:gd name="T30" fmla="*/ 2147483646 w 140"/>
                <a:gd name="T31" fmla="*/ 2147483646 h 140"/>
                <a:gd name="T32" fmla="*/ 2147483646 w 140"/>
                <a:gd name="T33" fmla="*/ 2147483646 h 140"/>
                <a:gd name="T34" fmla="*/ 2147483646 w 140"/>
                <a:gd name="T35" fmla="*/ 2147483646 h 140"/>
                <a:gd name="T36" fmla="*/ 2147483646 w 140"/>
                <a:gd name="T37" fmla="*/ 2147483646 h 140"/>
                <a:gd name="T38" fmla="*/ 2147483646 w 140"/>
                <a:gd name="T39" fmla="*/ 2147483646 h 140"/>
                <a:gd name="T40" fmla="*/ 2147483646 w 140"/>
                <a:gd name="T41" fmla="*/ 2147483646 h 140"/>
                <a:gd name="T42" fmla="*/ 2147483646 w 140"/>
                <a:gd name="T43" fmla="*/ 2147483646 h 140"/>
                <a:gd name="T44" fmla="*/ 2147483646 w 140"/>
                <a:gd name="T45" fmla="*/ 2147483646 h 140"/>
                <a:gd name="T46" fmla="*/ 2147483646 w 140"/>
                <a:gd name="T47" fmla="*/ 2147483646 h 140"/>
                <a:gd name="T48" fmla="*/ 2147483646 w 140"/>
                <a:gd name="T49" fmla="*/ 2147483646 h 140"/>
                <a:gd name="T50" fmla="*/ 2147483646 w 140"/>
                <a:gd name="T51" fmla="*/ 2147483646 h 140"/>
                <a:gd name="T52" fmla="*/ 2147483646 w 140"/>
                <a:gd name="T53" fmla="*/ 2147483646 h 140"/>
                <a:gd name="T54" fmla="*/ 2147483646 w 140"/>
                <a:gd name="T55" fmla="*/ 2147483646 h 140"/>
                <a:gd name="T56" fmla="*/ 2147483646 w 140"/>
                <a:gd name="T57" fmla="*/ 2147483646 h 140"/>
                <a:gd name="T58" fmla="*/ 2147483646 w 140"/>
                <a:gd name="T59" fmla="*/ 2147483646 h 140"/>
                <a:gd name="T60" fmla="*/ 2147483646 w 140"/>
                <a:gd name="T61" fmla="*/ 2147483646 h 140"/>
                <a:gd name="T62" fmla="*/ 2147483646 w 140"/>
                <a:gd name="T63" fmla="*/ 2147483646 h 140"/>
                <a:gd name="T64" fmla="*/ 2147483646 w 140"/>
                <a:gd name="T65" fmla="*/ 2147483646 h 140"/>
                <a:gd name="T66" fmla="*/ 2147483646 w 140"/>
                <a:gd name="T67" fmla="*/ 2147483646 h 140"/>
                <a:gd name="T68" fmla="*/ 2147483646 w 140"/>
                <a:gd name="T69" fmla="*/ 2147483646 h 140"/>
                <a:gd name="T70" fmla="*/ 2147483646 w 140"/>
                <a:gd name="T71" fmla="*/ 2147483646 h 140"/>
                <a:gd name="T72" fmla="*/ 2147483646 w 140"/>
                <a:gd name="T73" fmla="*/ 2147483646 h 140"/>
                <a:gd name="T74" fmla="*/ 2147483646 w 140"/>
                <a:gd name="T75" fmla="*/ 2147483646 h 140"/>
                <a:gd name="T76" fmla="*/ 2147483646 w 140"/>
                <a:gd name="T77" fmla="*/ 2147483646 h 140"/>
                <a:gd name="T78" fmla="*/ 2147483646 w 140"/>
                <a:gd name="T79" fmla="*/ 2147483646 h 140"/>
                <a:gd name="T80" fmla="*/ 2147483646 w 140"/>
                <a:gd name="T81" fmla="*/ 2147483646 h 140"/>
                <a:gd name="T82" fmla="*/ 2147483646 w 140"/>
                <a:gd name="T83" fmla="*/ 2147483646 h 140"/>
                <a:gd name="T84" fmla="*/ 2147483646 w 140"/>
                <a:gd name="T85" fmla="*/ 2147483646 h 140"/>
                <a:gd name="T86" fmla="*/ 2147483646 w 140"/>
                <a:gd name="T87" fmla="*/ 2147483646 h 140"/>
                <a:gd name="T88" fmla="*/ 2147483646 w 140"/>
                <a:gd name="T89" fmla="*/ 2147483646 h 140"/>
                <a:gd name="T90" fmla="*/ 2147483646 w 140"/>
                <a:gd name="T91" fmla="*/ 2147483646 h 140"/>
                <a:gd name="T92" fmla="*/ 2147483646 w 140"/>
                <a:gd name="T93" fmla="*/ 2147483646 h 140"/>
                <a:gd name="T94" fmla="*/ 2147483646 w 140"/>
                <a:gd name="T95" fmla="*/ 2147483646 h 140"/>
                <a:gd name="T96" fmla="*/ 2147483646 w 140"/>
                <a:gd name="T97" fmla="*/ 2147483646 h 140"/>
                <a:gd name="T98" fmla="*/ 2147483646 w 140"/>
                <a:gd name="T99" fmla="*/ 2147483646 h 14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40" h="140" extrusionOk="0">
                  <a:moveTo>
                    <a:pt x="77" y="140"/>
                  </a:moveTo>
                  <a:cubicBezTo>
                    <a:pt x="63" y="140"/>
                    <a:pt x="63" y="140"/>
                    <a:pt x="63" y="140"/>
                  </a:cubicBezTo>
                  <a:cubicBezTo>
                    <a:pt x="60" y="140"/>
                    <a:pt x="58" y="137"/>
                    <a:pt x="57" y="135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55" y="120"/>
                    <a:pt x="54" y="120"/>
                    <a:pt x="54" y="120"/>
                  </a:cubicBezTo>
                  <a:cubicBezTo>
                    <a:pt x="51" y="119"/>
                    <a:pt x="49" y="118"/>
                    <a:pt x="46" y="116"/>
                  </a:cubicBezTo>
                  <a:cubicBezTo>
                    <a:pt x="46" y="116"/>
                    <a:pt x="45" y="116"/>
                    <a:pt x="44" y="117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1" y="126"/>
                    <a:pt x="28" y="126"/>
                    <a:pt x="25" y="124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4" y="112"/>
                    <a:pt x="14" y="109"/>
                    <a:pt x="15" y="107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4" y="95"/>
                    <a:pt x="24" y="94"/>
                    <a:pt x="23" y="94"/>
                  </a:cubicBezTo>
                  <a:cubicBezTo>
                    <a:pt x="22" y="91"/>
                    <a:pt x="21" y="89"/>
                    <a:pt x="20" y="86"/>
                  </a:cubicBezTo>
                  <a:cubicBezTo>
                    <a:pt x="20" y="85"/>
                    <a:pt x="20" y="85"/>
                    <a:pt x="19" y="85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3" y="82"/>
                    <a:pt x="0" y="80"/>
                    <a:pt x="0" y="7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0"/>
                    <a:pt x="3" y="58"/>
                    <a:pt x="5" y="57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20" y="55"/>
                    <a:pt x="20" y="55"/>
                    <a:pt x="20" y="54"/>
                  </a:cubicBezTo>
                  <a:cubicBezTo>
                    <a:pt x="21" y="51"/>
                    <a:pt x="22" y="49"/>
                    <a:pt x="23" y="46"/>
                  </a:cubicBezTo>
                  <a:cubicBezTo>
                    <a:pt x="24" y="46"/>
                    <a:pt x="24" y="45"/>
                    <a:pt x="23" y="45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1"/>
                    <a:pt x="14" y="28"/>
                    <a:pt x="16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8" y="14"/>
                    <a:pt x="31" y="14"/>
                    <a:pt x="33" y="15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5" y="24"/>
                    <a:pt x="46" y="24"/>
                    <a:pt x="46" y="24"/>
                  </a:cubicBezTo>
                  <a:cubicBezTo>
                    <a:pt x="49" y="22"/>
                    <a:pt x="51" y="21"/>
                    <a:pt x="54" y="20"/>
                  </a:cubicBezTo>
                  <a:cubicBezTo>
                    <a:pt x="55" y="20"/>
                    <a:pt x="55" y="20"/>
                    <a:pt x="55" y="19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3"/>
                    <a:pt x="60" y="0"/>
                    <a:pt x="6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0" y="0"/>
                    <a:pt x="82" y="3"/>
                    <a:pt x="83" y="5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5" y="20"/>
                    <a:pt x="85" y="20"/>
                    <a:pt x="86" y="20"/>
                  </a:cubicBezTo>
                  <a:cubicBezTo>
                    <a:pt x="89" y="21"/>
                    <a:pt x="91" y="22"/>
                    <a:pt x="94" y="24"/>
                  </a:cubicBezTo>
                  <a:cubicBezTo>
                    <a:pt x="94" y="24"/>
                    <a:pt x="95" y="24"/>
                    <a:pt x="95" y="23"/>
                  </a:cubicBezTo>
                  <a:cubicBezTo>
                    <a:pt x="107" y="15"/>
                    <a:pt x="107" y="15"/>
                    <a:pt x="107" y="15"/>
                  </a:cubicBezTo>
                  <a:cubicBezTo>
                    <a:pt x="109" y="14"/>
                    <a:pt x="112" y="14"/>
                    <a:pt x="114" y="1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6" y="28"/>
                    <a:pt x="126" y="31"/>
                    <a:pt x="125" y="33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5"/>
                    <a:pt x="116" y="46"/>
                    <a:pt x="116" y="46"/>
                  </a:cubicBezTo>
                  <a:cubicBezTo>
                    <a:pt x="118" y="49"/>
                    <a:pt x="119" y="51"/>
                    <a:pt x="120" y="54"/>
                  </a:cubicBezTo>
                  <a:cubicBezTo>
                    <a:pt x="120" y="55"/>
                    <a:pt x="120" y="55"/>
                    <a:pt x="121" y="55"/>
                  </a:cubicBezTo>
                  <a:cubicBezTo>
                    <a:pt x="135" y="57"/>
                    <a:pt x="135" y="57"/>
                    <a:pt x="135" y="57"/>
                  </a:cubicBezTo>
                  <a:cubicBezTo>
                    <a:pt x="135" y="57"/>
                    <a:pt x="135" y="57"/>
                    <a:pt x="135" y="57"/>
                  </a:cubicBezTo>
                  <a:cubicBezTo>
                    <a:pt x="137" y="58"/>
                    <a:pt x="140" y="60"/>
                    <a:pt x="140" y="63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80"/>
                    <a:pt x="137" y="82"/>
                    <a:pt x="134" y="83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0" y="85"/>
                    <a:pt x="120" y="86"/>
                    <a:pt x="120" y="86"/>
                  </a:cubicBezTo>
                  <a:cubicBezTo>
                    <a:pt x="119" y="89"/>
                    <a:pt x="118" y="91"/>
                    <a:pt x="116" y="94"/>
                  </a:cubicBezTo>
                  <a:cubicBezTo>
                    <a:pt x="116" y="94"/>
                    <a:pt x="116" y="95"/>
                    <a:pt x="116" y="95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9"/>
                    <a:pt x="126" y="112"/>
                    <a:pt x="124" y="114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2" y="126"/>
                    <a:pt x="109" y="126"/>
                    <a:pt x="107" y="125"/>
                  </a:cubicBezTo>
                  <a:cubicBezTo>
                    <a:pt x="95" y="117"/>
                    <a:pt x="95" y="117"/>
                    <a:pt x="95" y="117"/>
                  </a:cubicBezTo>
                  <a:cubicBezTo>
                    <a:pt x="95" y="116"/>
                    <a:pt x="94" y="116"/>
                    <a:pt x="94" y="116"/>
                  </a:cubicBezTo>
                  <a:cubicBezTo>
                    <a:pt x="91" y="118"/>
                    <a:pt x="89" y="119"/>
                    <a:pt x="86" y="120"/>
                  </a:cubicBezTo>
                  <a:cubicBezTo>
                    <a:pt x="85" y="120"/>
                    <a:pt x="85" y="120"/>
                    <a:pt x="85" y="121"/>
                  </a:cubicBezTo>
                  <a:cubicBezTo>
                    <a:pt x="83" y="135"/>
                    <a:pt x="83" y="135"/>
                    <a:pt x="83" y="135"/>
                  </a:cubicBezTo>
                  <a:cubicBezTo>
                    <a:pt x="82" y="137"/>
                    <a:pt x="80" y="140"/>
                    <a:pt x="77" y="140"/>
                  </a:cubicBezTo>
                  <a:close/>
                  <a:moveTo>
                    <a:pt x="63" y="133"/>
                  </a:moveTo>
                  <a:cubicBezTo>
                    <a:pt x="76" y="133"/>
                    <a:pt x="76" y="133"/>
                    <a:pt x="76" y="133"/>
                  </a:cubicBezTo>
                  <a:cubicBezTo>
                    <a:pt x="79" y="120"/>
                    <a:pt x="79" y="120"/>
                    <a:pt x="79" y="120"/>
                  </a:cubicBezTo>
                  <a:cubicBezTo>
                    <a:pt x="79" y="117"/>
                    <a:pt x="81" y="115"/>
                    <a:pt x="84" y="114"/>
                  </a:cubicBezTo>
                  <a:cubicBezTo>
                    <a:pt x="86" y="113"/>
                    <a:pt x="89" y="112"/>
                    <a:pt x="91" y="111"/>
                  </a:cubicBezTo>
                  <a:cubicBezTo>
                    <a:pt x="94" y="109"/>
                    <a:pt x="97" y="110"/>
                    <a:pt x="99" y="111"/>
                  </a:cubicBezTo>
                  <a:cubicBezTo>
                    <a:pt x="110" y="119"/>
                    <a:pt x="110" y="119"/>
                    <a:pt x="110" y="119"/>
                  </a:cubicBezTo>
                  <a:cubicBezTo>
                    <a:pt x="119" y="110"/>
                    <a:pt x="119" y="110"/>
                    <a:pt x="119" y="110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0" y="97"/>
                    <a:pt x="109" y="94"/>
                    <a:pt x="111" y="91"/>
                  </a:cubicBezTo>
                  <a:cubicBezTo>
                    <a:pt x="112" y="89"/>
                    <a:pt x="113" y="86"/>
                    <a:pt x="114" y="84"/>
                  </a:cubicBezTo>
                  <a:cubicBezTo>
                    <a:pt x="115" y="81"/>
                    <a:pt x="117" y="79"/>
                    <a:pt x="120" y="79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117" y="61"/>
                    <a:pt x="115" y="59"/>
                    <a:pt x="114" y="56"/>
                  </a:cubicBezTo>
                  <a:cubicBezTo>
                    <a:pt x="113" y="54"/>
                    <a:pt x="112" y="51"/>
                    <a:pt x="111" y="49"/>
                  </a:cubicBezTo>
                  <a:cubicBezTo>
                    <a:pt x="109" y="46"/>
                    <a:pt x="110" y="43"/>
                    <a:pt x="111" y="41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7" y="30"/>
                    <a:pt x="94" y="31"/>
                    <a:pt x="91" y="29"/>
                  </a:cubicBezTo>
                  <a:cubicBezTo>
                    <a:pt x="89" y="28"/>
                    <a:pt x="86" y="27"/>
                    <a:pt x="84" y="26"/>
                  </a:cubicBezTo>
                  <a:cubicBezTo>
                    <a:pt x="81" y="25"/>
                    <a:pt x="79" y="23"/>
                    <a:pt x="79" y="20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3"/>
                    <a:pt x="59" y="25"/>
                    <a:pt x="56" y="26"/>
                  </a:cubicBezTo>
                  <a:cubicBezTo>
                    <a:pt x="54" y="27"/>
                    <a:pt x="51" y="28"/>
                    <a:pt x="49" y="29"/>
                  </a:cubicBezTo>
                  <a:cubicBezTo>
                    <a:pt x="46" y="31"/>
                    <a:pt x="43" y="30"/>
                    <a:pt x="41" y="29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0" y="43"/>
                    <a:pt x="31" y="46"/>
                    <a:pt x="29" y="49"/>
                  </a:cubicBezTo>
                  <a:cubicBezTo>
                    <a:pt x="28" y="51"/>
                    <a:pt x="27" y="54"/>
                    <a:pt x="26" y="56"/>
                  </a:cubicBezTo>
                  <a:cubicBezTo>
                    <a:pt x="25" y="59"/>
                    <a:pt x="23" y="61"/>
                    <a:pt x="20" y="61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23" y="79"/>
                    <a:pt x="25" y="81"/>
                    <a:pt x="26" y="84"/>
                  </a:cubicBezTo>
                  <a:cubicBezTo>
                    <a:pt x="27" y="86"/>
                    <a:pt x="28" y="89"/>
                    <a:pt x="29" y="91"/>
                  </a:cubicBezTo>
                  <a:cubicBezTo>
                    <a:pt x="31" y="94"/>
                    <a:pt x="30" y="97"/>
                    <a:pt x="29" y="99"/>
                  </a:cubicBezTo>
                  <a:cubicBezTo>
                    <a:pt x="21" y="110"/>
                    <a:pt x="21" y="110"/>
                    <a:pt x="21" y="110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43" y="110"/>
                    <a:pt x="46" y="109"/>
                    <a:pt x="49" y="111"/>
                  </a:cubicBezTo>
                  <a:cubicBezTo>
                    <a:pt x="51" y="112"/>
                    <a:pt x="54" y="113"/>
                    <a:pt x="56" y="114"/>
                  </a:cubicBezTo>
                  <a:cubicBezTo>
                    <a:pt x="59" y="115"/>
                    <a:pt x="61" y="117"/>
                    <a:pt x="61" y="120"/>
                  </a:cubicBezTo>
                  <a:lnTo>
                    <a:pt x="63" y="133"/>
                  </a:lnTo>
                  <a:close/>
                  <a:moveTo>
                    <a:pt x="20" y="110"/>
                  </a:moveTo>
                  <a:cubicBezTo>
                    <a:pt x="20" y="110"/>
                    <a:pt x="20" y="110"/>
                    <a:pt x="20" y="110"/>
                  </a:cubicBezTo>
                  <a:cubicBezTo>
                    <a:pt x="20" y="110"/>
                    <a:pt x="20" y="110"/>
                    <a:pt x="20" y="110"/>
                  </a:cubicBezTo>
                  <a:close/>
                  <a:moveTo>
                    <a:pt x="120" y="110"/>
                  </a:moveTo>
                  <a:cubicBezTo>
                    <a:pt x="119" y="110"/>
                    <a:pt x="119" y="110"/>
                    <a:pt x="119" y="110"/>
                  </a:cubicBezTo>
                  <a:lnTo>
                    <a:pt x="120" y="110"/>
                  </a:lnTo>
                  <a:close/>
                  <a:moveTo>
                    <a:pt x="133" y="77"/>
                  </a:moveTo>
                  <a:cubicBezTo>
                    <a:pt x="133" y="77"/>
                    <a:pt x="133" y="77"/>
                    <a:pt x="133" y="77"/>
                  </a:cubicBezTo>
                  <a:close/>
                  <a:moveTo>
                    <a:pt x="7" y="77"/>
                  </a:moveTo>
                  <a:cubicBezTo>
                    <a:pt x="7" y="77"/>
                    <a:pt x="7" y="77"/>
                    <a:pt x="7" y="77"/>
                  </a:cubicBezTo>
                  <a:close/>
                  <a:moveTo>
                    <a:pt x="134" y="76"/>
                  </a:moveTo>
                  <a:cubicBezTo>
                    <a:pt x="134" y="76"/>
                    <a:pt x="134" y="76"/>
                    <a:pt x="134" y="76"/>
                  </a:cubicBezTo>
                  <a:close/>
                  <a:moveTo>
                    <a:pt x="6" y="76"/>
                  </a:move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lose/>
                  <a:moveTo>
                    <a:pt x="110" y="20"/>
                  </a:move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10" y="20"/>
                  </a:cubicBezTo>
                  <a:close/>
                  <a:moveTo>
                    <a:pt x="110" y="20"/>
                  </a:moveTo>
                  <a:cubicBezTo>
                    <a:pt x="110" y="20"/>
                    <a:pt x="110" y="20"/>
                    <a:pt x="110" y="20"/>
                  </a:cubicBezTo>
                  <a:close/>
                  <a:moveTo>
                    <a:pt x="70" y="98"/>
                  </a:moveTo>
                  <a:cubicBezTo>
                    <a:pt x="63" y="98"/>
                    <a:pt x="56" y="95"/>
                    <a:pt x="50" y="90"/>
                  </a:cubicBezTo>
                  <a:cubicBezTo>
                    <a:pt x="44" y="83"/>
                    <a:pt x="41" y="73"/>
                    <a:pt x="43" y="64"/>
                  </a:cubicBezTo>
                  <a:cubicBezTo>
                    <a:pt x="45" y="53"/>
                    <a:pt x="53" y="45"/>
                    <a:pt x="64" y="43"/>
                  </a:cubicBezTo>
                  <a:cubicBezTo>
                    <a:pt x="73" y="41"/>
                    <a:pt x="83" y="44"/>
                    <a:pt x="90" y="50"/>
                  </a:cubicBezTo>
                  <a:cubicBezTo>
                    <a:pt x="96" y="57"/>
                    <a:pt x="99" y="67"/>
                    <a:pt x="97" y="76"/>
                  </a:cubicBezTo>
                  <a:cubicBezTo>
                    <a:pt x="95" y="87"/>
                    <a:pt x="87" y="95"/>
                    <a:pt x="76" y="97"/>
                  </a:cubicBezTo>
                  <a:cubicBezTo>
                    <a:pt x="74" y="97"/>
                    <a:pt x="72" y="98"/>
                    <a:pt x="70" y="98"/>
                  </a:cubicBezTo>
                  <a:close/>
                  <a:moveTo>
                    <a:pt x="70" y="49"/>
                  </a:moveTo>
                  <a:cubicBezTo>
                    <a:pt x="68" y="49"/>
                    <a:pt x="67" y="49"/>
                    <a:pt x="65" y="49"/>
                  </a:cubicBezTo>
                  <a:cubicBezTo>
                    <a:pt x="57" y="51"/>
                    <a:pt x="51" y="57"/>
                    <a:pt x="49" y="65"/>
                  </a:cubicBezTo>
                  <a:cubicBezTo>
                    <a:pt x="48" y="72"/>
                    <a:pt x="50" y="80"/>
                    <a:pt x="55" y="85"/>
                  </a:cubicBezTo>
                  <a:cubicBezTo>
                    <a:pt x="60" y="90"/>
                    <a:pt x="68" y="92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83" y="89"/>
                    <a:pt x="89" y="83"/>
                    <a:pt x="91" y="75"/>
                  </a:cubicBezTo>
                  <a:cubicBezTo>
                    <a:pt x="92" y="68"/>
                    <a:pt x="90" y="60"/>
                    <a:pt x="85" y="55"/>
                  </a:cubicBezTo>
                  <a:cubicBezTo>
                    <a:pt x="81" y="51"/>
                    <a:pt x="76" y="49"/>
                    <a:pt x="70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21" name="Google Shape;999;p36">
              <a:extLst>
                <a:ext uri="{FF2B5EF4-FFF2-40B4-BE49-F238E27FC236}">
                  <a16:creationId xmlns:a16="http://schemas.microsoft.com/office/drawing/2014/main" id="{189D374A-D8DD-BF40-8602-DD92404C9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450" y="2922361"/>
              <a:ext cx="712788" cy="446088"/>
            </a:xfrm>
            <a:custGeom>
              <a:avLst/>
              <a:gdLst>
                <a:gd name="T0" fmla="*/ 2147483646 w 163"/>
                <a:gd name="T1" fmla="*/ 2147483646 h 102"/>
                <a:gd name="T2" fmla="*/ 2147483646 w 163"/>
                <a:gd name="T3" fmla="*/ 2147483646 h 102"/>
                <a:gd name="T4" fmla="*/ 0 w 163"/>
                <a:gd name="T5" fmla="*/ 2147483646 h 102"/>
                <a:gd name="T6" fmla="*/ 0 w 163"/>
                <a:gd name="T7" fmla="*/ 2147483646 h 102"/>
                <a:gd name="T8" fmla="*/ 2147483646 w 163"/>
                <a:gd name="T9" fmla="*/ 0 h 102"/>
                <a:gd name="T10" fmla="*/ 2147483646 w 163"/>
                <a:gd name="T11" fmla="*/ 0 h 102"/>
                <a:gd name="T12" fmla="*/ 2147483646 w 163"/>
                <a:gd name="T13" fmla="*/ 2147483646 h 102"/>
                <a:gd name="T14" fmla="*/ 2147483646 w 163"/>
                <a:gd name="T15" fmla="*/ 2147483646 h 102"/>
                <a:gd name="T16" fmla="*/ 2147483646 w 163"/>
                <a:gd name="T17" fmla="*/ 2147483646 h 102"/>
                <a:gd name="T18" fmla="*/ 2147483646 w 163"/>
                <a:gd name="T19" fmla="*/ 2147483646 h 102"/>
                <a:gd name="T20" fmla="*/ 2147483646 w 163"/>
                <a:gd name="T21" fmla="*/ 2147483646 h 102"/>
                <a:gd name="T22" fmla="*/ 2147483646 w 163"/>
                <a:gd name="T23" fmla="*/ 2147483646 h 102"/>
                <a:gd name="T24" fmla="*/ 2147483646 w 163"/>
                <a:gd name="T25" fmla="*/ 2147483646 h 102"/>
                <a:gd name="T26" fmla="*/ 2147483646 w 163"/>
                <a:gd name="T27" fmla="*/ 2147483646 h 102"/>
                <a:gd name="T28" fmla="*/ 2147483646 w 163"/>
                <a:gd name="T29" fmla="*/ 2147483646 h 102"/>
                <a:gd name="T30" fmla="*/ 2147483646 w 163"/>
                <a:gd name="T31" fmla="*/ 2147483646 h 102"/>
                <a:gd name="T32" fmla="*/ 2147483646 w 163"/>
                <a:gd name="T33" fmla="*/ 2147483646 h 102"/>
                <a:gd name="T34" fmla="*/ 2147483646 w 163"/>
                <a:gd name="T35" fmla="*/ 2147483646 h 102"/>
                <a:gd name="T36" fmla="*/ 2147483646 w 163"/>
                <a:gd name="T37" fmla="*/ 2147483646 h 102"/>
                <a:gd name="T38" fmla="*/ 2147483646 w 163"/>
                <a:gd name="T39" fmla="*/ 2147483646 h 102"/>
                <a:gd name="T40" fmla="*/ 2147483646 w 163"/>
                <a:gd name="T41" fmla="*/ 2147483646 h 102"/>
                <a:gd name="T42" fmla="*/ 2147483646 w 163"/>
                <a:gd name="T43" fmla="*/ 2147483646 h 102"/>
                <a:gd name="T44" fmla="*/ 2147483646 w 163"/>
                <a:gd name="T45" fmla="*/ 2147483646 h 102"/>
                <a:gd name="T46" fmla="*/ 2147483646 w 163"/>
                <a:gd name="T47" fmla="*/ 2147483646 h 102"/>
                <a:gd name="T48" fmla="*/ 2147483646 w 163"/>
                <a:gd name="T49" fmla="*/ 2147483646 h 102"/>
                <a:gd name="T50" fmla="*/ 2147483646 w 163"/>
                <a:gd name="T51" fmla="*/ 2147483646 h 102"/>
                <a:gd name="T52" fmla="*/ 2147483646 w 163"/>
                <a:gd name="T53" fmla="*/ 2147483646 h 102"/>
                <a:gd name="T54" fmla="*/ 2147483646 w 163"/>
                <a:gd name="T55" fmla="*/ 2147483646 h 102"/>
                <a:gd name="T56" fmla="*/ 2147483646 w 163"/>
                <a:gd name="T57" fmla="*/ 2147483646 h 102"/>
                <a:gd name="T58" fmla="*/ 2147483646 w 163"/>
                <a:gd name="T59" fmla="*/ 2147483646 h 102"/>
                <a:gd name="T60" fmla="*/ 2147483646 w 163"/>
                <a:gd name="T61" fmla="*/ 2147483646 h 102"/>
                <a:gd name="T62" fmla="*/ 2147483646 w 163"/>
                <a:gd name="T63" fmla="*/ 2147483646 h 102"/>
                <a:gd name="T64" fmla="*/ 2147483646 w 163"/>
                <a:gd name="T65" fmla="*/ 2147483646 h 102"/>
                <a:gd name="T66" fmla="*/ 2147483646 w 163"/>
                <a:gd name="T67" fmla="*/ 2147483646 h 102"/>
                <a:gd name="T68" fmla="*/ 2147483646 w 163"/>
                <a:gd name="T69" fmla="*/ 2147483646 h 102"/>
                <a:gd name="T70" fmla="*/ 2147483646 w 163"/>
                <a:gd name="T71" fmla="*/ 2147483646 h 102"/>
                <a:gd name="T72" fmla="*/ 2147483646 w 163"/>
                <a:gd name="T73" fmla="*/ 2147483646 h 102"/>
                <a:gd name="T74" fmla="*/ 2147483646 w 163"/>
                <a:gd name="T75" fmla="*/ 2147483646 h 102"/>
                <a:gd name="T76" fmla="*/ 2147483646 w 163"/>
                <a:gd name="T77" fmla="*/ 2147483646 h 1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63" h="102" extrusionOk="0">
                  <a:moveTo>
                    <a:pt x="142" y="102"/>
                  </a:moveTo>
                  <a:cubicBezTo>
                    <a:pt x="20" y="102"/>
                    <a:pt x="20" y="102"/>
                    <a:pt x="20" y="102"/>
                  </a:cubicBezTo>
                  <a:cubicBezTo>
                    <a:pt x="9" y="102"/>
                    <a:pt x="0" y="93"/>
                    <a:pt x="0" y="8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54" y="0"/>
                    <a:pt x="163" y="9"/>
                    <a:pt x="163" y="20"/>
                  </a:cubicBezTo>
                  <a:cubicBezTo>
                    <a:pt x="163" y="82"/>
                    <a:pt x="163" y="82"/>
                    <a:pt x="163" y="82"/>
                  </a:cubicBezTo>
                  <a:cubicBezTo>
                    <a:pt x="163" y="93"/>
                    <a:pt x="154" y="102"/>
                    <a:pt x="142" y="102"/>
                  </a:cubicBezTo>
                  <a:close/>
                  <a:moveTo>
                    <a:pt x="20" y="6"/>
                  </a:moveTo>
                  <a:cubicBezTo>
                    <a:pt x="13" y="6"/>
                    <a:pt x="6" y="12"/>
                    <a:pt x="6" y="20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9"/>
                    <a:pt x="13" y="96"/>
                    <a:pt x="20" y="96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50" y="96"/>
                    <a:pt x="156" y="89"/>
                    <a:pt x="156" y="82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6" y="12"/>
                    <a:pt x="150" y="6"/>
                    <a:pt x="142" y="6"/>
                  </a:cubicBezTo>
                  <a:lnTo>
                    <a:pt x="20" y="6"/>
                  </a:lnTo>
                  <a:close/>
                  <a:moveTo>
                    <a:pt x="140" y="86"/>
                  </a:moveTo>
                  <a:cubicBezTo>
                    <a:pt x="139" y="86"/>
                    <a:pt x="138" y="86"/>
                    <a:pt x="138" y="85"/>
                  </a:cubicBezTo>
                  <a:cubicBezTo>
                    <a:pt x="102" y="55"/>
                    <a:pt x="102" y="55"/>
                    <a:pt x="102" y="55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2" y="71"/>
                    <a:pt x="80" y="71"/>
                    <a:pt x="79" y="70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3" y="86"/>
                    <a:pt x="21" y="86"/>
                    <a:pt x="20" y="85"/>
                  </a:cubicBezTo>
                  <a:cubicBezTo>
                    <a:pt x="19" y="83"/>
                    <a:pt x="19" y="81"/>
                    <a:pt x="21" y="80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9" y="23"/>
                    <a:pt x="19" y="21"/>
                    <a:pt x="20" y="20"/>
                  </a:cubicBezTo>
                  <a:cubicBezTo>
                    <a:pt x="21" y="18"/>
                    <a:pt x="23" y="18"/>
                    <a:pt x="25" y="19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9" y="18"/>
                    <a:pt x="141" y="18"/>
                    <a:pt x="142" y="20"/>
                  </a:cubicBezTo>
                  <a:cubicBezTo>
                    <a:pt x="143" y="21"/>
                    <a:pt x="143" y="23"/>
                    <a:pt x="142" y="24"/>
                  </a:cubicBezTo>
                  <a:cubicBezTo>
                    <a:pt x="107" y="51"/>
                    <a:pt x="107" y="51"/>
                    <a:pt x="107" y="51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3" y="81"/>
                    <a:pt x="143" y="83"/>
                    <a:pt x="142" y="85"/>
                  </a:cubicBezTo>
                  <a:cubicBezTo>
                    <a:pt x="141" y="86"/>
                    <a:pt x="141" y="86"/>
                    <a:pt x="140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22" name="Google Shape;1000;p36">
              <a:extLst>
                <a:ext uri="{FF2B5EF4-FFF2-40B4-BE49-F238E27FC236}">
                  <a16:creationId xmlns:a16="http://schemas.microsoft.com/office/drawing/2014/main" id="{17A27FBE-5EAA-6AFA-6B33-6A44A1937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0" y="1939699"/>
              <a:ext cx="638175" cy="555625"/>
            </a:xfrm>
            <a:custGeom>
              <a:avLst/>
              <a:gdLst>
                <a:gd name="T0" fmla="*/ 2147483646 w 146"/>
                <a:gd name="T1" fmla="*/ 2147483646 h 127"/>
                <a:gd name="T2" fmla="*/ 0 w 146"/>
                <a:gd name="T3" fmla="*/ 2147483646 h 127"/>
                <a:gd name="T4" fmla="*/ 2147483646 w 146"/>
                <a:gd name="T5" fmla="*/ 2147483646 h 127"/>
                <a:gd name="T6" fmla="*/ 2147483646 w 146"/>
                <a:gd name="T7" fmla="*/ 2147483646 h 127"/>
                <a:gd name="T8" fmla="*/ 2147483646 w 146"/>
                <a:gd name="T9" fmla="*/ 2147483646 h 127"/>
                <a:gd name="T10" fmla="*/ 2147483646 w 146"/>
                <a:gd name="T11" fmla="*/ 2147483646 h 127"/>
                <a:gd name="T12" fmla="*/ 2147483646 w 146"/>
                <a:gd name="T13" fmla="*/ 2147483646 h 127"/>
                <a:gd name="T14" fmla="*/ 2147483646 w 146"/>
                <a:gd name="T15" fmla="*/ 2147483646 h 127"/>
                <a:gd name="T16" fmla="*/ 2147483646 w 146"/>
                <a:gd name="T17" fmla="*/ 2147483646 h 127"/>
                <a:gd name="T18" fmla="*/ 2147483646 w 146"/>
                <a:gd name="T19" fmla="*/ 2147483646 h 127"/>
                <a:gd name="T20" fmla="*/ 2147483646 w 146"/>
                <a:gd name="T21" fmla="*/ 2147483646 h 127"/>
                <a:gd name="T22" fmla="*/ 2147483646 w 146"/>
                <a:gd name="T23" fmla="*/ 2147483646 h 127"/>
                <a:gd name="T24" fmla="*/ 2147483646 w 146"/>
                <a:gd name="T25" fmla="*/ 2147483646 h 127"/>
                <a:gd name="T26" fmla="*/ 2147483646 w 146"/>
                <a:gd name="T27" fmla="*/ 2147483646 h 127"/>
                <a:gd name="T28" fmla="*/ 2147483646 w 146"/>
                <a:gd name="T29" fmla="*/ 2147483646 h 127"/>
                <a:gd name="T30" fmla="*/ 2147483646 w 146"/>
                <a:gd name="T31" fmla="*/ 2147483646 h 127"/>
                <a:gd name="T32" fmla="*/ 2147483646 w 146"/>
                <a:gd name="T33" fmla="*/ 2147483646 h 127"/>
                <a:gd name="T34" fmla="*/ 2147483646 w 146"/>
                <a:gd name="T35" fmla="*/ 2147483646 h 127"/>
                <a:gd name="T36" fmla="*/ 2147483646 w 146"/>
                <a:gd name="T37" fmla="*/ 2147483646 h 127"/>
                <a:gd name="T38" fmla="*/ 2147483646 w 146"/>
                <a:gd name="T39" fmla="*/ 2147483646 h 127"/>
                <a:gd name="T40" fmla="*/ 2147483646 w 146"/>
                <a:gd name="T41" fmla="*/ 2147483646 h 127"/>
                <a:gd name="T42" fmla="*/ 2147483646 w 146"/>
                <a:gd name="T43" fmla="*/ 2147483646 h 127"/>
                <a:gd name="T44" fmla="*/ 2147483646 w 146"/>
                <a:gd name="T45" fmla="*/ 2147483646 h 127"/>
                <a:gd name="T46" fmla="*/ 2147483646 w 146"/>
                <a:gd name="T47" fmla="*/ 2147483646 h 127"/>
                <a:gd name="T48" fmla="*/ 0 w 146"/>
                <a:gd name="T49" fmla="*/ 2147483646 h 127"/>
                <a:gd name="T50" fmla="*/ 2147483646 w 146"/>
                <a:gd name="T51" fmla="*/ 2147483646 h 127"/>
                <a:gd name="T52" fmla="*/ 2147483646 w 146"/>
                <a:gd name="T53" fmla="*/ 2147483646 h 127"/>
                <a:gd name="T54" fmla="*/ 2147483646 w 146"/>
                <a:gd name="T55" fmla="*/ 2147483646 h 127"/>
                <a:gd name="T56" fmla="*/ 2147483646 w 146"/>
                <a:gd name="T57" fmla="*/ 2147483646 h 127"/>
                <a:gd name="T58" fmla="*/ 2147483646 w 146"/>
                <a:gd name="T59" fmla="*/ 2147483646 h 127"/>
                <a:gd name="T60" fmla="*/ 2147483646 w 146"/>
                <a:gd name="T61" fmla="*/ 2147483646 h 127"/>
                <a:gd name="T62" fmla="*/ 2147483646 w 146"/>
                <a:gd name="T63" fmla="*/ 2147483646 h 127"/>
                <a:gd name="T64" fmla="*/ 2147483646 w 146"/>
                <a:gd name="T65" fmla="*/ 0 h 127"/>
                <a:gd name="T66" fmla="*/ 2147483646 w 146"/>
                <a:gd name="T67" fmla="*/ 2147483646 h 12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6" h="127" extrusionOk="0">
                  <a:moveTo>
                    <a:pt x="129" y="127"/>
                  </a:moveTo>
                  <a:cubicBezTo>
                    <a:pt x="17" y="127"/>
                    <a:pt x="17" y="127"/>
                    <a:pt x="17" y="127"/>
                  </a:cubicBezTo>
                  <a:cubicBezTo>
                    <a:pt x="8" y="127"/>
                    <a:pt x="0" y="119"/>
                    <a:pt x="0" y="11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0"/>
                    <a:pt x="2" y="79"/>
                    <a:pt x="4" y="79"/>
                  </a:cubicBezTo>
                  <a:cubicBezTo>
                    <a:pt x="5" y="79"/>
                    <a:pt x="7" y="80"/>
                    <a:pt x="7" y="82"/>
                  </a:cubicBezTo>
                  <a:cubicBezTo>
                    <a:pt x="7" y="110"/>
                    <a:pt x="7" y="110"/>
                    <a:pt x="7" y="110"/>
                  </a:cubicBezTo>
                  <a:cubicBezTo>
                    <a:pt x="7" y="115"/>
                    <a:pt x="12" y="120"/>
                    <a:pt x="17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5" y="120"/>
                    <a:pt x="140" y="115"/>
                    <a:pt x="140" y="110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0" y="80"/>
                    <a:pt x="141" y="79"/>
                    <a:pt x="143" y="79"/>
                  </a:cubicBezTo>
                  <a:cubicBezTo>
                    <a:pt x="145" y="79"/>
                    <a:pt x="146" y="80"/>
                    <a:pt x="146" y="82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46" y="119"/>
                    <a:pt x="139" y="127"/>
                    <a:pt x="129" y="127"/>
                  </a:cubicBezTo>
                  <a:close/>
                  <a:moveTo>
                    <a:pt x="79" y="91"/>
                  </a:moveTo>
                  <a:cubicBezTo>
                    <a:pt x="67" y="91"/>
                    <a:pt x="67" y="91"/>
                    <a:pt x="67" y="91"/>
                  </a:cubicBezTo>
                  <a:cubicBezTo>
                    <a:pt x="63" y="91"/>
                    <a:pt x="59" y="86"/>
                    <a:pt x="59" y="81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9" y="62"/>
                    <a:pt x="63" y="58"/>
                    <a:pt x="67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4" y="58"/>
                    <a:pt x="87" y="62"/>
                    <a:pt x="87" y="68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7" y="86"/>
                    <a:pt x="84" y="91"/>
                    <a:pt x="79" y="91"/>
                  </a:cubicBezTo>
                  <a:close/>
                  <a:moveTo>
                    <a:pt x="67" y="65"/>
                  </a:moveTo>
                  <a:cubicBezTo>
                    <a:pt x="67" y="65"/>
                    <a:pt x="66" y="66"/>
                    <a:pt x="66" y="68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3"/>
                    <a:pt x="67" y="84"/>
                    <a:pt x="67" y="84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80" y="84"/>
                    <a:pt x="81" y="83"/>
                    <a:pt x="81" y="81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81" y="66"/>
                    <a:pt x="80" y="65"/>
                    <a:pt x="79" y="65"/>
                  </a:cubicBezTo>
                  <a:lnTo>
                    <a:pt x="67" y="65"/>
                  </a:lnTo>
                  <a:close/>
                  <a:moveTo>
                    <a:pt x="129" y="78"/>
                  </a:moveTo>
                  <a:cubicBezTo>
                    <a:pt x="96" y="78"/>
                    <a:pt x="96" y="78"/>
                    <a:pt x="96" y="78"/>
                  </a:cubicBezTo>
                  <a:cubicBezTo>
                    <a:pt x="95" y="78"/>
                    <a:pt x="93" y="76"/>
                    <a:pt x="93" y="74"/>
                  </a:cubicBezTo>
                  <a:cubicBezTo>
                    <a:pt x="93" y="73"/>
                    <a:pt x="95" y="71"/>
                    <a:pt x="96" y="71"/>
                  </a:cubicBezTo>
                  <a:cubicBezTo>
                    <a:pt x="129" y="71"/>
                    <a:pt x="129" y="71"/>
                    <a:pt x="129" y="71"/>
                  </a:cubicBezTo>
                  <a:cubicBezTo>
                    <a:pt x="135" y="71"/>
                    <a:pt x="140" y="67"/>
                    <a:pt x="140" y="61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40" y="33"/>
                    <a:pt x="135" y="29"/>
                    <a:pt x="129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2" y="29"/>
                    <a:pt x="7" y="33"/>
                    <a:pt x="7" y="39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7"/>
                    <a:pt x="12" y="71"/>
                    <a:pt x="17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2" y="71"/>
                    <a:pt x="54" y="73"/>
                    <a:pt x="54" y="74"/>
                  </a:cubicBezTo>
                  <a:cubicBezTo>
                    <a:pt x="54" y="76"/>
                    <a:pt x="52" y="78"/>
                    <a:pt x="50" y="78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8" y="78"/>
                    <a:pt x="0" y="70"/>
                    <a:pt x="0" y="6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0"/>
                    <a:pt x="8" y="22"/>
                    <a:pt x="17" y="22"/>
                  </a:cubicBezTo>
                  <a:cubicBezTo>
                    <a:pt x="129" y="22"/>
                    <a:pt x="129" y="22"/>
                    <a:pt x="129" y="22"/>
                  </a:cubicBezTo>
                  <a:cubicBezTo>
                    <a:pt x="139" y="22"/>
                    <a:pt x="146" y="30"/>
                    <a:pt x="146" y="39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4"/>
                    <a:pt x="146" y="64"/>
                    <a:pt x="146" y="65"/>
                  </a:cubicBezTo>
                  <a:cubicBezTo>
                    <a:pt x="144" y="72"/>
                    <a:pt x="137" y="78"/>
                    <a:pt x="129" y="78"/>
                  </a:cubicBezTo>
                  <a:close/>
                  <a:moveTo>
                    <a:pt x="97" y="17"/>
                  </a:moveTo>
                  <a:cubicBezTo>
                    <a:pt x="96" y="17"/>
                    <a:pt x="94" y="16"/>
                    <a:pt x="94" y="14"/>
                  </a:cubicBezTo>
                  <a:cubicBezTo>
                    <a:pt x="94" y="10"/>
                    <a:pt x="90" y="6"/>
                    <a:pt x="85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56" y="6"/>
                    <a:pt x="52" y="10"/>
                    <a:pt x="52" y="14"/>
                  </a:cubicBezTo>
                  <a:cubicBezTo>
                    <a:pt x="52" y="16"/>
                    <a:pt x="51" y="17"/>
                    <a:pt x="49" y="17"/>
                  </a:cubicBezTo>
                  <a:cubicBezTo>
                    <a:pt x="47" y="17"/>
                    <a:pt x="46" y="16"/>
                    <a:pt x="46" y="14"/>
                  </a:cubicBezTo>
                  <a:cubicBezTo>
                    <a:pt x="46" y="6"/>
                    <a:pt x="53" y="0"/>
                    <a:pt x="6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94" y="0"/>
                    <a:pt x="101" y="6"/>
                    <a:pt x="101" y="14"/>
                  </a:cubicBezTo>
                  <a:cubicBezTo>
                    <a:pt x="101" y="16"/>
                    <a:pt x="99" y="17"/>
                    <a:pt x="97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23" name="Google Shape;1001;p36">
              <a:extLst>
                <a:ext uri="{FF2B5EF4-FFF2-40B4-BE49-F238E27FC236}">
                  <a16:creationId xmlns:a16="http://schemas.microsoft.com/office/drawing/2014/main" id="{D48B65D3-0B85-E3C8-626C-DA3C00563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0150" y="4986111"/>
              <a:ext cx="646113" cy="582613"/>
            </a:xfrm>
            <a:custGeom>
              <a:avLst/>
              <a:gdLst>
                <a:gd name="T0" fmla="*/ 2147483646 w 148"/>
                <a:gd name="T1" fmla="*/ 2147483646 h 133"/>
                <a:gd name="T2" fmla="*/ 2147483646 w 148"/>
                <a:gd name="T3" fmla="*/ 2147483646 h 133"/>
                <a:gd name="T4" fmla="*/ 2147483646 w 148"/>
                <a:gd name="T5" fmla="*/ 2147483646 h 133"/>
                <a:gd name="T6" fmla="*/ 2147483646 w 148"/>
                <a:gd name="T7" fmla="*/ 2147483646 h 133"/>
                <a:gd name="T8" fmla="*/ 2147483646 w 148"/>
                <a:gd name="T9" fmla="*/ 2147483646 h 133"/>
                <a:gd name="T10" fmla="*/ 2147483646 w 148"/>
                <a:gd name="T11" fmla="*/ 2147483646 h 133"/>
                <a:gd name="T12" fmla="*/ 2147483646 w 148"/>
                <a:gd name="T13" fmla="*/ 2147483646 h 133"/>
                <a:gd name="T14" fmla="*/ 2147483646 w 148"/>
                <a:gd name="T15" fmla="*/ 2147483646 h 133"/>
                <a:gd name="T16" fmla="*/ 2147483646 w 148"/>
                <a:gd name="T17" fmla="*/ 2147483646 h 133"/>
                <a:gd name="T18" fmla="*/ 2147483646 w 148"/>
                <a:gd name="T19" fmla="*/ 2147483646 h 133"/>
                <a:gd name="T20" fmla="*/ 2147483646 w 148"/>
                <a:gd name="T21" fmla="*/ 2147483646 h 133"/>
                <a:gd name="T22" fmla="*/ 2147483646 w 148"/>
                <a:gd name="T23" fmla="*/ 2147483646 h 133"/>
                <a:gd name="T24" fmla="*/ 2147483646 w 148"/>
                <a:gd name="T25" fmla="*/ 2147483646 h 133"/>
                <a:gd name="T26" fmla="*/ 2147483646 w 148"/>
                <a:gd name="T27" fmla="*/ 2147483646 h 133"/>
                <a:gd name="T28" fmla="*/ 2147483646 w 148"/>
                <a:gd name="T29" fmla="*/ 2147483646 h 133"/>
                <a:gd name="T30" fmla="*/ 2147483646 w 148"/>
                <a:gd name="T31" fmla="*/ 2147483646 h 133"/>
                <a:gd name="T32" fmla="*/ 2147483646 w 148"/>
                <a:gd name="T33" fmla="*/ 2147483646 h 133"/>
                <a:gd name="T34" fmla="*/ 2147483646 w 148"/>
                <a:gd name="T35" fmla="*/ 2147483646 h 133"/>
                <a:gd name="T36" fmla="*/ 2147483646 w 148"/>
                <a:gd name="T37" fmla="*/ 2147483646 h 133"/>
                <a:gd name="T38" fmla="*/ 2147483646 w 148"/>
                <a:gd name="T39" fmla="*/ 2147483646 h 133"/>
                <a:gd name="T40" fmla="*/ 2147483646 w 148"/>
                <a:gd name="T41" fmla="*/ 2147483646 h 133"/>
                <a:gd name="T42" fmla="*/ 2147483646 w 148"/>
                <a:gd name="T43" fmla="*/ 2147483646 h 133"/>
                <a:gd name="T44" fmla="*/ 2147483646 w 148"/>
                <a:gd name="T45" fmla="*/ 2147483646 h 133"/>
                <a:gd name="T46" fmla="*/ 2147483646 w 148"/>
                <a:gd name="T47" fmla="*/ 2147483646 h 133"/>
                <a:gd name="T48" fmla="*/ 2147483646 w 148"/>
                <a:gd name="T49" fmla="*/ 2147483646 h 133"/>
                <a:gd name="T50" fmla="*/ 2147483646 w 148"/>
                <a:gd name="T51" fmla="*/ 2147483646 h 133"/>
                <a:gd name="T52" fmla="*/ 2147483646 w 148"/>
                <a:gd name="T53" fmla="*/ 2147483646 h 133"/>
                <a:gd name="T54" fmla="*/ 2147483646 w 148"/>
                <a:gd name="T55" fmla="*/ 2147483646 h 133"/>
                <a:gd name="T56" fmla="*/ 2147483646 w 148"/>
                <a:gd name="T57" fmla="*/ 2147483646 h 133"/>
                <a:gd name="T58" fmla="*/ 2147483646 w 148"/>
                <a:gd name="T59" fmla="*/ 2147483646 h 133"/>
                <a:gd name="T60" fmla="*/ 2147483646 w 148"/>
                <a:gd name="T61" fmla="*/ 2147483646 h 133"/>
                <a:gd name="T62" fmla="*/ 2147483646 w 148"/>
                <a:gd name="T63" fmla="*/ 2147483646 h 133"/>
                <a:gd name="T64" fmla="*/ 2147483646 w 148"/>
                <a:gd name="T65" fmla="*/ 2147483646 h 133"/>
                <a:gd name="T66" fmla="*/ 2147483646 w 148"/>
                <a:gd name="T67" fmla="*/ 2147483646 h 133"/>
                <a:gd name="T68" fmla="*/ 2147483646 w 148"/>
                <a:gd name="T69" fmla="*/ 2147483646 h 133"/>
                <a:gd name="T70" fmla="*/ 2147483646 w 148"/>
                <a:gd name="T71" fmla="*/ 2147483646 h 133"/>
                <a:gd name="T72" fmla="*/ 2147483646 w 148"/>
                <a:gd name="T73" fmla="*/ 2147483646 h 133"/>
                <a:gd name="T74" fmla="*/ 2147483646 w 148"/>
                <a:gd name="T75" fmla="*/ 2147483646 h 133"/>
                <a:gd name="T76" fmla="*/ 2147483646 w 148"/>
                <a:gd name="T77" fmla="*/ 2147483646 h 133"/>
                <a:gd name="T78" fmla="*/ 2147483646 w 148"/>
                <a:gd name="T79" fmla="*/ 2147483646 h 133"/>
                <a:gd name="T80" fmla="*/ 2147483646 w 148"/>
                <a:gd name="T81" fmla="*/ 2147483646 h 133"/>
                <a:gd name="T82" fmla="*/ 2147483646 w 148"/>
                <a:gd name="T83" fmla="*/ 2147483646 h 133"/>
                <a:gd name="T84" fmla="*/ 2147483646 w 148"/>
                <a:gd name="T85" fmla="*/ 2147483646 h 133"/>
                <a:gd name="T86" fmla="*/ 2147483646 w 148"/>
                <a:gd name="T87" fmla="*/ 2147483646 h 133"/>
                <a:gd name="T88" fmla="*/ 2147483646 w 148"/>
                <a:gd name="T89" fmla="*/ 2147483646 h 133"/>
                <a:gd name="T90" fmla="*/ 2147483646 w 148"/>
                <a:gd name="T91" fmla="*/ 2147483646 h 133"/>
                <a:gd name="T92" fmla="*/ 0 w 148"/>
                <a:gd name="T93" fmla="*/ 2147483646 h 133"/>
                <a:gd name="T94" fmla="*/ 2147483646 w 148"/>
                <a:gd name="T95" fmla="*/ 2147483646 h 133"/>
                <a:gd name="T96" fmla="*/ 2147483646 w 148"/>
                <a:gd name="T97" fmla="*/ 2147483646 h 133"/>
                <a:gd name="T98" fmla="*/ 2147483646 w 148"/>
                <a:gd name="T99" fmla="*/ 2147483646 h 133"/>
                <a:gd name="T100" fmla="*/ 2147483646 w 148"/>
                <a:gd name="T101" fmla="*/ 2147483646 h 133"/>
                <a:gd name="T102" fmla="*/ 2147483646 w 148"/>
                <a:gd name="T103" fmla="*/ 2147483646 h 1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48" h="133" extrusionOk="0">
                  <a:moveTo>
                    <a:pt x="32" y="60"/>
                  </a:moveTo>
                  <a:cubicBezTo>
                    <a:pt x="28" y="60"/>
                    <a:pt x="24" y="64"/>
                    <a:pt x="24" y="68"/>
                  </a:cubicBezTo>
                  <a:cubicBezTo>
                    <a:pt x="24" y="102"/>
                    <a:pt x="24" y="102"/>
                    <a:pt x="24" y="102"/>
                  </a:cubicBezTo>
                  <a:cubicBezTo>
                    <a:pt x="24" y="107"/>
                    <a:pt x="28" y="110"/>
                    <a:pt x="32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5" y="110"/>
                    <a:pt x="49" y="107"/>
                    <a:pt x="49" y="102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49" y="64"/>
                    <a:pt x="45" y="60"/>
                    <a:pt x="40" y="60"/>
                  </a:cubicBezTo>
                  <a:lnTo>
                    <a:pt x="32" y="60"/>
                  </a:lnTo>
                  <a:close/>
                  <a:moveTo>
                    <a:pt x="42" y="68"/>
                  </a:moveTo>
                  <a:cubicBezTo>
                    <a:pt x="42" y="102"/>
                    <a:pt x="42" y="102"/>
                    <a:pt x="42" y="102"/>
                  </a:cubicBezTo>
                  <a:cubicBezTo>
                    <a:pt x="42" y="103"/>
                    <a:pt x="41" y="104"/>
                    <a:pt x="40" y="104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1" y="104"/>
                    <a:pt x="30" y="103"/>
                    <a:pt x="30" y="102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7"/>
                    <a:pt x="31" y="66"/>
                    <a:pt x="32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6"/>
                    <a:pt x="42" y="67"/>
                    <a:pt x="42" y="68"/>
                  </a:cubicBezTo>
                  <a:close/>
                  <a:moveTo>
                    <a:pt x="62" y="48"/>
                  </a:moveTo>
                  <a:cubicBezTo>
                    <a:pt x="58" y="48"/>
                    <a:pt x="54" y="52"/>
                    <a:pt x="54" y="56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4" y="107"/>
                    <a:pt x="58" y="110"/>
                    <a:pt x="62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5" y="110"/>
                    <a:pt x="79" y="107"/>
                    <a:pt x="79" y="102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2"/>
                    <a:pt x="75" y="48"/>
                    <a:pt x="71" y="48"/>
                  </a:cubicBezTo>
                  <a:lnTo>
                    <a:pt x="62" y="48"/>
                  </a:lnTo>
                  <a:close/>
                  <a:moveTo>
                    <a:pt x="72" y="56"/>
                  </a:moveTo>
                  <a:cubicBezTo>
                    <a:pt x="72" y="102"/>
                    <a:pt x="72" y="102"/>
                    <a:pt x="72" y="102"/>
                  </a:cubicBezTo>
                  <a:cubicBezTo>
                    <a:pt x="72" y="103"/>
                    <a:pt x="72" y="104"/>
                    <a:pt x="71" y="104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61" y="104"/>
                    <a:pt x="61" y="103"/>
                    <a:pt x="61" y="102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1" y="55"/>
                    <a:pt x="61" y="54"/>
                    <a:pt x="62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2" y="54"/>
                    <a:pt x="72" y="55"/>
                    <a:pt x="72" y="56"/>
                  </a:cubicBezTo>
                  <a:close/>
                  <a:moveTo>
                    <a:pt x="93" y="38"/>
                  </a:moveTo>
                  <a:cubicBezTo>
                    <a:pt x="88" y="38"/>
                    <a:pt x="84" y="41"/>
                    <a:pt x="84" y="46"/>
                  </a:cubicBezTo>
                  <a:cubicBezTo>
                    <a:pt x="84" y="102"/>
                    <a:pt x="84" y="102"/>
                    <a:pt x="84" y="102"/>
                  </a:cubicBezTo>
                  <a:cubicBezTo>
                    <a:pt x="84" y="107"/>
                    <a:pt x="88" y="110"/>
                    <a:pt x="93" y="110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5" y="110"/>
                    <a:pt x="109" y="107"/>
                    <a:pt x="109" y="102"/>
                  </a:cubicBezTo>
                  <a:cubicBezTo>
                    <a:pt x="109" y="46"/>
                    <a:pt x="109" y="46"/>
                    <a:pt x="109" y="46"/>
                  </a:cubicBezTo>
                  <a:cubicBezTo>
                    <a:pt x="109" y="41"/>
                    <a:pt x="105" y="38"/>
                    <a:pt x="101" y="38"/>
                  </a:cubicBezTo>
                  <a:lnTo>
                    <a:pt x="93" y="38"/>
                  </a:lnTo>
                  <a:close/>
                  <a:moveTo>
                    <a:pt x="103" y="46"/>
                  </a:moveTo>
                  <a:cubicBezTo>
                    <a:pt x="103" y="102"/>
                    <a:pt x="103" y="102"/>
                    <a:pt x="103" y="102"/>
                  </a:cubicBezTo>
                  <a:cubicBezTo>
                    <a:pt x="103" y="103"/>
                    <a:pt x="102" y="104"/>
                    <a:pt x="101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2" y="104"/>
                    <a:pt x="91" y="103"/>
                    <a:pt x="91" y="102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4"/>
                    <a:pt x="93" y="44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2" y="44"/>
                    <a:pt x="103" y="45"/>
                    <a:pt x="103" y="46"/>
                  </a:cubicBezTo>
                  <a:close/>
                  <a:moveTo>
                    <a:pt x="115" y="35"/>
                  </a:moveTo>
                  <a:cubicBezTo>
                    <a:pt x="115" y="102"/>
                    <a:pt x="115" y="102"/>
                    <a:pt x="115" y="102"/>
                  </a:cubicBezTo>
                  <a:cubicBezTo>
                    <a:pt x="115" y="107"/>
                    <a:pt x="118" y="110"/>
                    <a:pt x="123" y="110"/>
                  </a:cubicBezTo>
                  <a:cubicBezTo>
                    <a:pt x="131" y="110"/>
                    <a:pt x="131" y="110"/>
                    <a:pt x="131" y="110"/>
                  </a:cubicBezTo>
                  <a:cubicBezTo>
                    <a:pt x="136" y="110"/>
                    <a:pt x="139" y="107"/>
                    <a:pt x="139" y="102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39" y="31"/>
                    <a:pt x="136" y="27"/>
                    <a:pt x="131" y="27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18" y="27"/>
                    <a:pt x="115" y="31"/>
                    <a:pt x="115" y="35"/>
                  </a:cubicBezTo>
                  <a:close/>
                  <a:moveTo>
                    <a:pt x="133" y="35"/>
                  </a:moveTo>
                  <a:cubicBezTo>
                    <a:pt x="133" y="102"/>
                    <a:pt x="133" y="102"/>
                    <a:pt x="133" y="102"/>
                  </a:cubicBezTo>
                  <a:cubicBezTo>
                    <a:pt x="133" y="103"/>
                    <a:pt x="132" y="104"/>
                    <a:pt x="131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2" y="104"/>
                    <a:pt x="121" y="103"/>
                    <a:pt x="121" y="102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4"/>
                    <a:pt x="122" y="33"/>
                    <a:pt x="123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2" y="33"/>
                    <a:pt x="133" y="34"/>
                    <a:pt x="133" y="35"/>
                  </a:cubicBezTo>
                  <a:close/>
                  <a:moveTo>
                    <a:pt x="77" y="26"/>
                  </a:moveTo>
                  <a:cubicBezTo>
                    <a:pt x="96" y="18"/>
                    <a:pt x="116" y="7"/>
                    <a:pt x="116" y="7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26" y="5"/>
                    <a:pt x="126" y="5"/>
                    <a:pt x="126" y="5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6" y="14"/>
                    <a:pt x="98" y="25"/>
                    <a:pt x="79" y="32"/>
                  </a:cubicBezTo>
                  <a:cubicBezTo>
                    <a:pt x="57" y="41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6"/>
                    <a:pt x="25" y="45"/>
                    <a:pt x="25" y="44"/>
                  </a:cubicBezTo>
                  <a:cubicBezTo>
                    <a:pt x="25" y="42"/>
                    <a:pt x="26" y="40"/>
                    <a:pt x="27" y="40"/>
                  </a:cubicBezTo>
                  <a:cubicBezTo>
                    <a:pt x="28" y="40"/>
                    <a:pt x="55" y="34"/>
                    <a:pt x="77" y="26"/>
                  </a:cubicBezTo>
                  <a:close/>
                  <a:moveTo>
                    <a:pt x="148" y="122"/>
                  </a:moveTo>
                  <a:cubicBezTo>
                    <a:pt x="144" y="127"/>
                    <a:pt x="144" y="127"/>
                    <a:pt x="144" y="127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1" y="125"/>
                    <a:pt x="9" y="124"/>
                    <a:pt x="9" y="1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39" y="119"/>
                    <a:pt x="139" y="119"/>
                    <a:pt x="139" y="119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44" y="116"/>
                    <a:pt x="144" y="116"/>
                    <a:pt x="144" y="116"/>
                  </a:cubicBezTo>
                  <a:lnTo>
                    <a:pt x="148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24" name="Google Shape;1002;p36">
              <a:extLst>
                <a:ext uri="{FF2B5EF4-FFF2-40B4-BE49-F238E27FC236}">
                  <a16:creationId xmlns:a16="http://schemas.microsoft.com/office/drawing/2014/main" id="{41D9857D-636A-D598-204B-F8AE4F6E3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0388" y="3415355"/>
              <a:ext cx="960437" cy="1122363"/>
            </a:xfrm>
            <a:custGeom>
              <a:avLst/>
              <a:gdLst>
                <a:gd name="T0" fmla="*/ 2147483646 w 220"/>
                <a:gd name="T1" fmla="*/ 2147483646 h 257"/>
                <a:gd name="T2" fmla="*/ 2147483646 w 220"/>
                <a:gd name="T3" fmla="*/ 2147483646 h 257"/>
                <a:gd name="T4" fmla="*/ 2147483646 w 220"/>
                <a:gd name="T5" fmla="*/ 2147483646 h 257"/>
                <a:gd name="T6" fmla="*/ 2147483646 w 220"/>
                <a:gd name="T7" fmla="*/ 2147483646 h 257"/>
                <a:gd name="T8" fmla="*/ 2147483646 w 220"/>
                <a:gd name="T9" fmla="*/ 2147483646 h 257"/>
                <a:gd name="T10" fmla="*/ 2147483646 w 220"/>
                <a:gd name="T11" fmla="*/ 2147483646 h 257"/>
                <a:gd name="T12" fmla="*/ 2147483646 w 220"/>
                <a:gd name="T13" fmla="*/ 2147483646 h 257"/>
                <a:gd name="T14" fmla="*/ 2147483646 w 220"/>
                <a:gd name="T15" fmla="*/ 2147483646 h 257"/>
                <a:gd name="T16" fmla="*/ 2147483646 w 220"/>
                <a:gd name="T17" fmla="*/ 2147483646 h 257"/>
                <a:gd name="T18" fmla="*/ 2147483646 w 220"/>
                <a:gd name="T19" fmla="*/ 2147483646 h 257"/>
                <a:gd name="T20" fmla="*/ 2147483646 w 220"/>
                <a:gd name="T21" fmla="*/ 2147483646 h 257"/>
                <a:gd name="T22" fmla="*/ 2147483646 w 220"/>
                <a:gd name="T23" fmla="*/ 2147483646 h 257"/>
                <a:gd name="T24" fmla="*/ 2147483646 w 220"/>
                <a:gd name="T25" fmla="*/ 2147483646 h 257"/>
                <a:gd name="T26" fmla="*/ 2147483646 w 220"/>
                <a:gd name="T27" fmla="*/ 2147483646 h 257"/>
                <a:gd name="T28" fmla="*/ 2147483646 w 220"/>
                <a:gd name="T29" fmla="*/ 2147483646 h 257"/>
                <a:gd name="T30" fmla="*/ 2147483646 w 220"/>
                <a:gd name="T31" fmla="*/ 2147483646 h 257"/>
                <a:gd name="T32" fmla="*/ 2147483646 w 220"/>
                <a:gd name="T33" fmla="*/ 2147483646 h 257"/>
                <a:gd name="T34" fmla="*/ 2147483646 w 220"/>
                <a:gd name="T35" fmla="*/ 2147483646 h 257"/>
                <a:gd name="T36" fmla="*/ 2147483646 w 220"/>
                <a:gd name="T37" fmla="*/ 2147483646 h 257"/>
                <a:gd name="T38" fmla="*/ 2147483646 w 220"/>
                <a:gd name="T39" fmla="*/ 2147483646 h 257"/>
                <a:gd name="T40" fmla="*/ 2147483646 w 220"/>
                <a:gd name="T41" fmla="*/ 2147483646 h 257"/>
                <a:gd name="T42" fmla="*/ 2147483646 w 220"/>
                <a:gd name="T43" fmla="*/ 2147483646 h 257"/>
                <a:gd name="T44" fmla="*/ 2147483646 w 220"/>
                <a:gd name="T45" fmla="*/ 2147483646 h 257"/>
                <a:gd name="T46" fmla="*/ 0 w 220"/>
                <a:gd name="T47" fmla="*/ 2147483646 h 257"/>
                <a:gd name="T48" fmla="*/ 2147483646 w 220"/>
                <a:gd name="T49" fmla="*/ 2147483646 h 257"/>
                <a:gd name="T50" fmla="*/ 2147483646 w 220"/>
                <a:gd name="T51" fmla="*/ 2147483646 h 257"/>
                <a:gd name="T52" fmla="*/ 2147483646 w 220"/>
                <a:gd name="T53" fmla="*/ 2147483646 h 257"/>
                <a:gd name="T54" fmla="*/ 2147483646 w 220"/>
                <a:gd name="T55" fmla="*/ 2147483646 h 257"/>
                <a:gd name="T56" fmla="*/ 2147483646 w 220"/>
                <a:gd name="T57" fmla="*/ 2147483646 h 257"/>
                <a:gd name="T58" fmla="*/ 2147483646 w 220"/>
                <a:gd name="T59" fmla="*/ 2147483646 h 257"/>
                <a:gd name="T60" fmla="*/ 2147483646 w 220"/>
                <a:gd name="T61" fmla="*/ 2147483646 h 257"/>
                <a:gd name="T62" fmla="*/ 2147483646 w 220"/>
                <a:gd name="T63" fmla="*/ 2147483646 h 257"/>
                <a:gd name="T64" fmla="*/ 2147483646 w 220"/>
                <a:gd name="T65" fmla="*/ 2147483646 h 257"/>
                <a:gd name="T66" fmla="*/ 2147483646 w 220"/>
                <a:gd name="T67" fmla="*/ 2147483646 h 257"/>
                <a:gd name="T68" fmla="*/ 2147483646 w 220"/>
                <a:gd name="T69" fmla="*/ 2147483646 h 257"/>
                <a:gd name="T70" fmla="*/ 2147483646 w 220"/>
                <a:gd name="T71" fmla="*/ 2147483646 h 257"/>
                <a:gd name="T72" fmla="*/ 2147483646 w 220"/>
                <a:gd name="T73" fmla="*/ 2147483646 h 257"/>
                <a:gd name="T74" fmla="*/ 2147483646 w 220"/>
                <a:gd name="T75" fmla="*/ 2147483646 h 257"/>
                <a:gd name="T76" fmla="*/ 2147483646 w 220"/>
                <a:gd name="T77" fmla="*/ 2147483646 h 257"/>
                <a:gd name="T78" fmla="*/ 2147483646 w 220"/>
                <a:gd name="T79" fmla="*/ 2147483646 h 257"/>
                <a:gd name="T80" fmla="*/ 2147483646 w 220"/>
                <a:gd name="T81" fmla="*/ 2147483646 h 257"/>
                <a:gd name="T82" fmla="*/ 2147483646 w 220"/>
                <a:gd name="T83" fmla="*/ 2147483646 h 257"/>
                <a:gd name="T84" fmla="*/ 2147483646 w 220"/>
                <a:gd name="T85" fmla="*/ 2147483646 h 257"/>
                <a:gd name="T86" fmla="*/ 2147483646 w 220"/>
                <a:gd name="T87" fmla="*/ 0 h 257"/>
                <a:gd name="T88" fmla="*/ 2147483646 w 220"/>
                <a:gd name="T89" fmla="*/ 2147483646 h 25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20" h="257" extrusionOk="0">
                  <a:moveTo>
                    <a:pt x="126" y="257"/>
                  </a:moveTo>
                  <a:cubicBezTo>
                    <a:pt x="91" y="257"/>
                    <a:pt x="91" y="257"/>
                    <a:pt x="91" y="257"/>
                  </a:cubicBezTo>
                  <a:cubicBezTo>
                    <a:pt x="88" y="257"/>
                    <a:pt x="86" y="255"/>
                    <a:pt x="86" y="252"/>
                  </a:cubicBezTo>
                  <a:cubicBezTo>
                    <a:pt x="86" y="249"/>
                    <a:pt x="88" y="247"/>
                    <a:pt x="91" y="247"/>
                  </a:cubicBezTo>
                  <a:cubicBezTo>
                    <a:pt x="126" y="247"/>
                    <a:pt x="126" y="247"/>
                    <a:pt x="126" y="247"/>
                  </a:cubicBezTo>
                  <a:cubicBezTo>
                    <a:pt x="129" y="247"/>
                    <a:pt x="131" y="249"/>
                    <a:pt x="131" y="252"/>
                  </a:cubicBezTo>
                  <a:cubicBezTo>
                    <a:pt x="131" y="255"/>
                    <a:pt x="129" y="257"/>
                    <a:pt x="126" y="257"/>
                  </a:cubicBezTo>
                  <a:close/>
                  <a:moveTo>
                    <a:pt x="136" y="240"/>
                  </a:moveTo>
                  <a:cubicBezTo>
                    <a:pt x="81" y="240"/>
                    <a:pt x="81" y="240"/>
                    <a:pt x="81" y="240"/>
                  </a:cubicBezTo>
                  <a:cubicBezTo>
                    <a:pt x="78" y="240"/>
                    <a:pt x="76" y="238"/>
                    <a:pt x="76" y="236"/>
                  </a:cubicBezTo>
                  <a:cubicBezTo>
                    <a:pt x="76" y="233"/>
                    <a:pt x="78" y="231"/>
                    <a:pt x="81" y="231"/>
                  </a:cubicBezTo>
                  <a:cubicBezTo>
                    <a:pt x="136" y="231"/>
                    <a:pt x="136" y="231"/>
                    <a:pt x="136" y="231"/>
                  </a:cubicBezTo>
                  <a:cubicBezTo>
                    <a:pt x="139" y="231"/>
                    <a:pt x="141" y="233"/>
                    <a:pt x="141" y="236"/>
                  </a:cubicBezTo>
                  <a:cubicBezTo>
                    <a:pt x="141" y="238"/>
                    <a:pt x="139" y="240"/>
                    <a:pt x="136" y="240"/>
                  </a:cubicBezTo>
                  <a:close/>
                  <a:moveTo>
                    <a:pt x="108" y="222"/>
                  </a:moveTo>
                  <a:cubicBezTo>
                    <a:pt x="98" y="222"/>
                    <a:pt x="88" y="222"/>
                    <a:pt x="87" y="222"/>
                  </a:cubicBezTo>
                  <a:cubicBezTo>
                    <a:pt x="87" y="222"/>
                    <a:pt x="87" y="222"/>
                    <a:pt x="87" y="222"/>
                  </a:cubicBezTo>
                  <a:cubicBezTo>
                    <a:pt x="77" y="222"/>
                    <a:pt x="72" y="219"/>
                    <a:pt x="70" y="210"/>
                  </a:cubicBezTo>
                  <a:cubicBezTo>
                    <a:pt x="70" y="206"/>
                    <a:pt x="69" y="203"/>
                    <a:pt x="69" y="199"/>
                  </a:cubicBezTo>
                  <a:cubicBezTo>
                    <a:pt x="69" y="194"/>
                    <a:pt x="69" y="189"/>
                    <a:pt x="67" y="186"/>
                  </a:cubicBezTo>
                  <a:cubicBezTo>
                    <a:pt x="59" y="172"/>
                    <a:pt x="54" y="163"/>
                    <a:pt x="47" y="149"/>
                  </a:cubicBezTo>
                  <a:cubicBezTo>
                    <a:pt x="40" y="135"/>
                    <a:pt x="33" y="114"/>
                    <a:pt x="38" y="95"/>
                  </a:cubicBezTo>
                  <a:cubicBezTo>
                    <a:pt x="44" y="70"/>
                    <a:pt x="70" y="46"/>
                    <a:pt x="108" y="46"/>
                  </a:cubicBezTo>
                  <a:cubicBezTo>
                    <a:pt x="146" y="46"/>
                    <a:pt x="172" y="70"/>
                    <a:pt x="178" y="95"/>
                  </a:cubicBezTo>
                  <a:cubicBezTo>
                    <a:pt x="183" y="114"/>
                    <a:pt x="176" y="135"/>
                    <a:pt x="169" y="149"/>
                  </a:cubicBezTo>
                  <a:cubicBezTo>
                    <a:pt x="161" y="163"/>
                    <a:pt x="156" y="172"/>
                    <a:pt x="149" y="186"/>
                  </a:cubicBezTo>
                  <a:cubicBezTo>
                    <a:pt x="147" y="189"/>
                    <a:pt x="147" y="194"/>
                    <a:pt x="146" y="199"/>
                  </a:cubicBezTo>
                  <a:cubicBezTo>
                    <a:pt x="146" y="203"/>
                    <a:pt x="146" y="206"/>
                    <a:pt x="145" y="210"/>
                  </a:cubicBezTo>
                  <a:cubicBezTo>
                    <a:pt x="143" y="219"/>
                    <a:pt x="139" y="222"/>
                    <a:pt x="129" y="222"/>
                  </a:cubicBezTo>
                  <a:cubicBezTo>
                    <a:pt x="129" y="222"/>
                    <a:pt x="118" y="222"/>
                    <a:pt x="108" y="222"/>
                  </a:cubicBezTo>
                  <a:close/>
                  <a:moveTo>
                    <a:pt x="87" y="213"/>
                  </a:moveTo>
                  <a:cubicBezTo>
                    <a:pt x="88" y="213"/>
                    <a:pt x="128" y="213"/>
                    <a:pt x="129" y="213"/>
                  </a:cubicBezTo>
                  <a:cubicBezTo>
                    <a:pt x="135" y="213"/>
                    <a:pt x="135" y="212"/>
                    <a:pt x="136" y="208"/>
                  </a:cubicBezTo>
                  <a:cubicBezTo>
                    <a:pt x="137" y="205"/>
                    <a:pt x="137" y="202"/>
                    <a:pt x="137" y="199"/>
                  </a:cubicBezTo>
                  <a:cubicBezTo>
                    <a:pt x="137" y="193"/>
                    <a:pt x="137" y="186"/>
                    <a:pt x="140" y="181"/>
                  </a:cubicBezTo>
                  <a:cubicBezTo>
                    <a:pt x="148" y="168"/>
                    <a:pt x="153" y="158"/>
                    <a:pt x="160" y="144"/>
                  </a:cubicBezTo>
                  <a:cubicBezTo>
                    <a:pt x="165" y="134"/>
                    <a:pt x="173" y="115"/>
                    <a:pt x="169" y="97"/>
                  </a:cubicBezTo>
                  <a:cubicBezTo>
                    <a:pt x="164" y="77"/>
                    <a:pt x="141" y="55"/>
                    <a:pt x="108" y="55"/>
                  </a:cubicBezTo>
                  <a:cubicBezTo>
                    <a:pt x="75" y="55"/>
                    <a:pt x="52" y="77"/>
                    <a:pt x="47" y="97"/>
                  </a:cubicBezTo>
                  <a:cubicBezTo>
                    <a:pt x="42" y="115"/>
                    <a:pt x="50" y="134"/>
                    <a:pt x="56" y="144"/>
                  </a:cubicBezTo>
                  <a:cubicBezTo>
                    <a:pt x="63" y="158"/>
                    <a:pt x="68" y="168"/>
                    <a:pt x="75" y="181"/>
                  </a:cubicBezTo>
                  <a:cubicBezTo>
                    <a:pt x="78" y="186"/>
                    <a:pt x="79" y="193"/>
                    <a:pt x="79" y="199"/>
                  </a:cubicBezTo>
                  <a:cubicBezTo>
                    <a:pt x="79" y="202"/>
                    <a:pt x="79" y="205"/>
                    <a:pt x="80" y="208"/>
                  </a:cubicBezTo>
                  <a:cubicBezTo>
                    <a:pt x="81" y="212"/>
                    <a:pt x="81" y="213"/>
                    <a:pt x="87" y="213"/>
                  </a:cubicBezTo>
                  <a:cubicBezTo>
                    <a:pt x="87" y="213"/>
                    <a:pt x="87" y="213"/>
                    <a:pt x="87" y="213"/>
                  </a:cubicBezTo>
                  <a:close/>
                  <a:moveTo>
                    <a:pt x="24" y="118"/>
                  </a:moveTo>
                  <a:cubicBezTo>
                    <a:pt x="5" y="118"/>
                    <a:pt x="5" y="118"/>
                    <a:pt x="5" y="118"/>
                  </a:cubicBezTo>
                  <a:cubicBezTo>
                    <a:pt x="2" y="118"/>
                    <a:pt x="0" y="116"/>
                    <a:pt x="0" y="113"/>
                  </a:cubicBezTo>
                  <a:cubicBezTo>
                    <a:pt x="0" y="110"/>
                    <a:pt x="2" y="108"/>
                    <a:pt x="5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6" y="108"/>
                    <a:pt x="28" y="110"/>
                    <a:pt x="28" y="113"/>
                  </a:cubicBezTo>
                  <a:cubicBezTo>
                    <a:pt x="28" y="116"/>
                    <a:pt x="26" y="118"/>
                    <a:pt x="24" y="118"/>
                  </a:cubicBezTo>
                  <a:close/>
                  <a:moveTo>
                    <a:pt x="215" y="114"/>
                  </a:moveTo>
                  <a:cubicBezTo>
                    <a:pt x="192" y="114"/>
                    <a:pt x="192" y="114"/>
                    <a:pt x="192" y="114"/>
                  </a:cubicBezTo>
                  <a:cubicBezTo>
                    <a:pt x="190" y="114"/>
                    <a:pt x="187" y="112"/>
                    <a:pt x="187" y="110"/>
                  </a:cubicBezTo>
                  <a:cubicBezTo>
                    <a:pt x="187" y="107"/>
                    <a:pt x="190" y="105"/>
                    <a:pt x="192" y="105"/>
                  </a:cubicBezTo>
                  <a:cubicBezTo>
                    <a:pt x="215" y="105"/>
                    <a:pt x="215" y="105"/>
                    <a:pt x="215" y="105"/>
                  </a:cubicBezTo>
                  <a:cubicBezTo>
                    <a:pt x="218" y="105"/>
                    <a:pt x="220" y="107"/>
                    <a:pt x="220" y="110"/>
                  </a:cubicBezTo>
                  <a:cubicBezTo>
                    <a:pt x="220" y="112"/>
                    <a:pt x="218" y="114"/>
                    <a:pt x="215" y="114"/>
                  </a:cubicBezTo>
                  <a:close/>
                  <a:moveTo>
                    <a:pt x="65" y="110"/>
                  </a:moveTo>
                  <a:cubicBezTo>
                    <a:pt x="64" y="110"/>
                    <a:pt x="64" y="110"/>
                    <a:pt x="64" y="110"/>
                  </a:cubicBezTo>
                  <a:cubicBezTo>
                    <a:pt x="61" y="110"/>
                    <a:pt x="59" y="107"/>
                    <a:pt x="60" y="104"/>
                  </a:cubicBezTo>
                  <a:cubicBezTo>
                    <a:pt x="65" y="87"/>
                    <a:pt x="83" y="69"/>
                    <a:pt x="110" y="69"/>
                  </a:cubicBezTo>
                  <a:cubicBezTo>
                    <a:pt x="110" y="69"/>
                    <a:pt x="110" y="69"/>
                    <a:pt x="110" y="69"/>
                  </a:cubicBezTo>
                  <a:cubicBezTo>
                    <a:pt x="113" y="69"/>
                    <a:pt x="115" y="71"/>
                    <a:pt x="115" y="74"/>
                  </a:cubicBezTo>
                  <a:cubicBezTo>
                    <a:pt x="115" y="76"/>
                    <a:pt x="113" y="79"/>
                    <a:pt x="110" y="79"/>
                  </a:cubicBezTo>
                  <a:cubicBezTo>
                    <a:pt x="88" y="79"/>
                    <a:pt x="73" y="93"/>
                    <a:pt x="69" y="107"/>
                  </a:cubicBezTo>
                  <a:cubicBezTo>
                    <a:pt x="69" y="109"/>
                    <a:pt x="67" y="110"/>
                    <a:pt x="65" y="110"/>
                  </a:cubicBezTo>
                  <a:close/>
                  <a:moveTo>
                    <a:pt x="169" y="58"/>
                  </a:moveTo>
                  <a:cubicBezTo>
                    <a:pt x="168" y="58"/>
                    <a:pt x="167" y="57"/>
                    <a:pt x="166" y="56"/>
                  </a:cubicBezTo>
                  <a:cubicBezTo>
                    <a:pt x="164" y="55"/>
                    <a:pt x="164" y="52"/>
                    <a:pt x="166" y="50"/>
                  </a:cubicBezTo>
                  <a:cubicBezTo>
                    <a:pt x="182" y="33"/>
                    <a:pt x="182" y="33"/>
                    <a:pt x="182" y="33"/>
                  </a:cubicBezTo>
                  <a:cubicBezTo>
                    <a:pt x="184" y="32"/>
                    <a:pt x="187" y="32"/>
                    <a:pt x="189" y="33"/>
                  </a:cubicBezTo>
                  <a:cubicBezTo>
                    <a:pt x="191" y="35"/>
                    <a:pt x="191" y="38"/>
                    <a:pt x="189" y="40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2" y="57"/>
                    <a:pt x="170" y="58"/>
                    <a:pt x="169" y="58"/>
                  </a:cubicBezTo>
                  <a:close/>
                  <a:moveTo>
                    <a:pt x="48" y="58"/>
                  </a:moveTo>
                  <a:cubicBezTo>
                    <a:pt x="46" y="58"/>
                    <a:pt x="45" y="57"/>
                    <a:pt x="44" y="56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6" y="38"/>
                    <a:pt x="26" y="35"/>
                    <a:pt x="28" y="33"/>
                  </a:cubicBezTo>
                  <a:cubicBezTo>
                    <a:pt x="30" y="32"/>
                    <a:pt x="33" y="32"/>
                    <a:pt x="35" y="33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2"/>
                    <a:pt x="53" y="55"/>
                    <a:pt x="51" y="56"/>
                  </a:cubicBezTo>
                  <a:cubicBezTo>
                    <a:pt x="50" y="57"/>
                    <a:pt x="49" y="58"/>
                    <a:pt x="48" y="58"/>
                  </a:cubicBezTo>
                  <a:close/>
                  <a:moveTo>
                    <a:pt x="108" y="36"/>
                  </a:moveTo>
                  <a:cubicBezTo>
                    <a:pt x="105" y="36"/>
                    <a:pt x="103" y="34"/>
                    <a:pt x="103" y="31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3" y="2"/>
                    <a:pt x="105" y="0"/>
                    <a:pt x="108" y="0"/>
                  </a:cubicBezTo>
                  <a:cubicBezTo>
                    <a:pt x="110" y="0"/>
                    <a:pt x="113" y="2"/>
                    <a:pt x="113" y="4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3" y="34"/>
                    <a:pt x="110" y="36"/>
                    <a:pt x="108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25" name="Google Shape;1003;p36">
              <a:extLst>
                <a:ext uri="{FF2B5EF4-FFF2-40B4-BE49-F238E27FC236}">
                  <a16:creationId xmlns:a16="http://schemas.microsoft.com/office/drawing/2014/main" id="{C12A5F5C-8636-5CDA-DB0A-B47259A41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088" y="5003574"/>
              <a:ext cx="930275" cy="473075"/>
            </a:xfrm>
            <a:custGeom>
              <a:avLst/>
              <a:gdLst>
                <a:gd name="T0" fmla="*/ 2147483646 w 213"/>
                <a:gd name="T1" fmla="*/ 2147483646 h 108"/>
                <a:gd name="T2" fmla="*/ 2147483646 w 213"/>
                <a:gd name="T3" fmla="*/ 2147483646 h 108"/>
                <a:gd name="T4" fmla="*/ 2147483646 w 213"/>
                <a:gd name="T5" fmla="*/ 2147483646 h 108"/>
                <a:gd name="T6" fmla="*/ 2147483646 w 213"/>
                <a:gd name="T7" fmla="*/ 2147483646 h 108"/>
                <a:gd name="T8" fmla="*/ 2147483646 w 213"/>
                <a:gd name="T9" fmla="*/ 2147483646 h 108"/>
                <a:gd name="T10" fmla="*/ 2147483646 w 213"/>
                <a:gd name="T11" fmla="*/ 2147483646 h 108"/>
                <a:gd name="T12" fmla="*/ 2147483646 w 213"/>
                <a:gd name="T13" fmla="*/ 2147483646 h 108"/>
                <a:gd name="T14" fmla="*/ 2147483646 w 213"/>
                <a:gd name="T15" fmla="*/ 2147483646 h 108"/>
                <a:gd name="T16" fmla="*/ 2147483646 w 213"/>
                <a:gd name="T17" fmla="*/ 2147483646 h 108"/>
                <a:gd name="T18" fmla="*/ 2147483646 w 213"/>
                <a:gd name="T19" fmla="*/ 2147483646 h 108"/>
                <a:gd name="T20" fmla="*/ 2147483646 w 213"/>
                <a:gd name="T21" fmla="*/ 2147483646 h 108"/>
                <a:gd name="T22" fmla="*/ 2147483646 w 213"/>
                <a:gd name="T23" fmla="*/ 2147483646 h 108"/>
                <a:gd name="T24" fmla="*/ 2147483646 w 213"/>
                <a:gd name="T25" fmla="*/ 2147483646 h 108"/>
                <a:gd name="T26" fmla="*/ 2147483646 w 213"/>
                <a:gd name="T27" fmla="*/ 2147483646 h 108"/>
                <a:gd name="T28" fmla="*/ 2147483646 w 213"/>
                <a:gd name="T29" fmla="*/ 2147483646 h 108"/>
                <a:gd name="T30" fmla="*/ 2147483646 w 213"/>
                <a:gd name="T31" fmla="*/ 2147483646 h 108"/>
                <a:gd name="T32" fmla="*/ 2147483646 w 213"/>
                <a:gd name="T33" fmla="*/ 2147483646 h 108"/>
                <a:gd name="T34" fmla="*/ 2147483646 w 213"/>
                <a:gd name="T35" fmla="*/ 2147483646 h 108"/>
                <a:gd name="T36" fmla="*/ 2147483646 w 213"/>
                <a:gd name="T37" fmla="*/ 2147483646 h 108"/>
                <a:gd name="T38" fmla="*/ 2147483646 w 213"/>
                <a:gd name="T39" fmla="*/ 2147483646 h 108"/>
                <a:gd name="T40" fmla="*/ 2147483646 w 213"/>
                <a:gd name="T41" fmla="*/ 2147483646 h 108"/>
                <a:gd name="T42" fmla="*/ 2147483646 w 213"/>
                <a:gd name="T43" fmla="*/ 2147483646 h 108"/>
                <a:gd name="T44" fmla="*/ 2147483646 w 213"/>
                <a:gd name="T45" fmla="*/ 2147483646 h 108"/>
                <a:gd name="T46" fmla="*/ 2147483646 w 213"/>
                <a:gd name="T47" fmla="*/ 2147483646 h 108"/>
                <a:gd name="T48" fmla="*/ 2147483646 w 213"/>
                <a:gd name="T49" fmla="*/ 2147483646 h 108"/>
                <a:gd name="T50" fmla="*/ 2147483646 w 213"/>
                <a:gd name="T51" fmla="*/ 2147483646 h 108"/>
                <a:gd name="T52" fmla="*/ 2147483646 w 213"/>
                <a:gd name="T53" fmla="*/ 2147483646 h 108"/>
                <a:gd name="T54" fmla="*/ 2147483646 w 213"/>
                <a:gd name="T55" fmla="*/ 2147483646 h 108"/>
                <a:gd name="T56" fmla="*/ 2147483646 w 213"/>
                <a:gd name="T57" fmla="*/ 2147483646 h 108"/>
                <a:gd name="T58" fmla="*/ 2147483646 w 213"/>
                <a:gd name="T59" fmla="*/ 2147483646 h 108"/>
                <a:gd name="T60" fmla="*/ 2147483646 w 213"/>
                <a:gd name="T61" fmla="*/ 2147483646 h 108"/>
                <a:gd name="T62" fmla="*/ 2147483646 w 213"/>
                <a:gd name="T63" fmla="*/ 2147483646 h 108"/>
                <a:gd name="T64" fmla="*/ 2147483646 w 213"/>
                <a:gd name="T65" fmla="*/ 2147483646 h 108"/>
                <a:gd name="T66" fmla="*/ 0 w 213"/>
                <a:gd name="T67" fmla="*/ 2147483646 h 108"/>
                <a:gd name="T68" fmla="*/ 2147483646 w 213"/>
                <a:gd name="T69" fmla="*/ 2147483646 h 108"/>
                <a:gd name="T70" fmla="*/ 2147483646 w 213"/>
                <a:gd name="T71" fmla="*/ 2147483646 h 108"/>
                <a:gd name="T72" fmla="*/ 2147483646 w 213"/>
                <a:gd name="T73" fmla="*/ 2147483646 h 108"/>
                <a:gd name="T74" fmla="*/ 2147483646 w 213"/>
                <a:gd name="T75" fmla="*/ 2147483646 h 108"/>
                <a:gd name="T76" fmla="*/ 2147483646 w 213"/>
                <a:gd name="T77" fmla="*/ 2147483646 h 108"/>
                <a:gd name="T78" fmla="*/ 2147483646 w 213"/>
                <a:gd name="T79" fmla="*/ 2147483646 h 108"/>
                <a:gd name="T80" fmla="*/ 2147483646 w 213"/>
                <a:gd name="T81" fmla="*/ 2147483646 h 108"/>
                <a:gd name="T82" fmla="*/ 2147483646 w 213"/>
                <a:gd name="T83" fmla="*/ 2147483646 h 108"/>
                <a:gd name="T84" fmla="*/ 2147483646 w 213"/>
                <a:gd name="T85" fmla="*/ 2147483646 h 108"/>
                <a:gd name="T86" fmla="*/ 2147483646 w 213"/>
                <a:gd name="T87" fmla="*/ 2147483646 h 108"/>
                <a:gd name="T88" fmla="*/ 2147483646 w 213"/>
                <a:gd name="T89" fmla="*/ 2147483646 h 108"/>
                <a:gd name="T90" fmla="*/ 2147483646 w 213"/>
                <a:gd name="T91" fmla="*/ 2147483646 h 108"/>
                <a:gd name="T92" fmla="*/ 2147483646 w 213"/>
                <a:gd name="T93" fmla="*/ 2147483646 h 10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13" h="108" extrusionOk="0">
                  <a:moveTo>
                    <a:pt x="109" y="108"/>
                  </a:moveTo>
                  <a:cubicBezTo>
                    <a:pt x="96" y="107"/>
                    <a:pt x="86" y="107"/>
                    <a:pt x="76" y="105"/>
                  </a:cubicBezTo>
                  <a:cubicBezTo>
                    <a:pt x="72" y="104"/>
                    <a:pt x="69" y="103"/>
                    <a:pt x="66" y="101"/>
                  </a:cubicBezTo>
                  <a:cubicBezTo>
                    <a:pt x="60" y="98"/>
                    <a:pt x="58" y="94"/>
                    <a:pt x="58" y="92"/>
                  </a:cubicBezTo>
                  <a:cubicBezTo>
                    <a:pt x="57" y="88"/>
                    <a:pt x="59" y="84"/>
                    <a:pt x="62" y="81"/>
                  </a:cubicBezTo>
                  <a:cubicBezTo>
                    <a:pt x="67" y="76"/>
                    <a:pt x="73" y="72"/>
                    <a:pt x="81" y="68"/>
                  </a:cubicBezTo>
                  <a:cubicBezTo>
                    <a:pt x="83" y="67"/>
                    <a:pt x="86" y="66"/>
                    <a:pt x="88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2" y="64"/>
                    <a:pt x="93" y="63"/>
                    <a:pt x="94" y="61"/>
                  </a:cubicBezTo>
                  <a:cubicBezTo>
                    <a:pt x="94" y="60"/>
                    <a:pt x="93" y="59"/>
                    <a:pt x="92" y="57"/>
                  </a:cubicBezTo>
                  <a:cubicBezTo>
                    <a:pt x="83" y="49"/>
                    <a:pt x="80" y="38"/>
                    <a:pt x="80" y="25"/>
                  </a:cubicBezTo>
                  <a:cubicBezTo>
                    <a:pt x="81" y="12"/>
                    <a:pt x="88" y="4"/>
                    <a:pt x="101" y="1"/>
                  </a:cubicBezTo>
                  <a:cubicBezTo>
                    <a:pt x="104" y="0"/>
                    <a:pt x="106" y="0"/>
                    <a:pt x="109" y="0"/>
                  </a:cubicBezTo>
                  <a:cubicBezTo>
                    <a:pt x="111" y="0"/>
                    <a:pt x="114" y="0"/>
                    <a:pt x="117" y="1"/>
                  </a:cubicBezTo>
                  <a:cubicBezTo>
                    <a:pt x="130" y="4"/>
                    <a:pt x="137" y="12"/>
                    <a:pt x="138" y="25"/>
                  </a:cubicBezTo>
                  <a:cubicBezTo>
                    <a:pt x="138" y="38"/>
                    <a:pt x="134" y="49"/>
                    <a:pt x="125" y="57"/>
                  </a:cubicBezTo>
                  <a:cubicBezTo>
                    <a:pt x="124" y="59"/>
                    <a:pt x="124" y="60"/>
                    <a:pt x="124" y="61"/>
                  </a:cubicBezTo>
                  <a:cubicBezTo>
                    <a:pt x="124" y="63"/>
                    <a:pt x="125" y="64"/>
                    <a:pt x="127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2" y="66"/>
                    <a:pt x="134" y="67"/>
                    <a:pt x="137" y="68"/>
                  </a:cubicBezTo>
                  <a:cubicBezTo>
                    <a:pt x="145" y="72"/>
                    <a:pt x="151" y="76"/>
                    <a:pt x="156" y="81"/>
                  </a:cubicBezTo>
                  <a:cubicBezTo>
                    <a:pt x="158" y="84"/>
                    <a:pt x="160" y="88"/>
                    <a:pt x="159" y="92"/>
                  </a:cubicBezTo>
                  <a:cubicBezTo>
                    <a:pt x="158" y="96"/>
                    <a:pt x="155" y="99"/>
                    <a:pt x="151" y="101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48" y="103"/>
                    <a:pt x="145" y="104"/>
                    <a:pt x="142" y="105"/>
                  </a:cubicBezTo>
                  <a:cubicBezTo>
                    <a:pt x="131" y="107"/>
                    <a:pt x="121" y="107"/>
                    <a:pt x="109" y="108"/>
                  </a:cubicBezTo>
                  <a:close/>
                  <a:moveTo>
                    <a:pt x="109" y="5"/>
                  </a:moveTo>
                  <a:cubicBezTo>
                    <a:pt x="107" y="6"/>
                    <a:pt x="105" y="6"/>
                    <a:pt x="102" y="6"/>
                  </a:cubicBezTo>
                  <a:cubicBezTo>
                    <a:pt x="92" y="9"/>
                    <a:pt x="86" y="15"/>
                    <a:pt x="86" y="25"/>
                  </a:cubicBezTo>
                  <a:cubicBezTo>
                    <a:pt x="85" y="36"/>
                    <a:pt x="89" y="46"/>
                    <a:pt x="96" y="53"/>
                  </a:cubicBezTo>
                  <a:cubicBezTo>
                    <a:pt x="99" y="56"/>
                    <a:pt x="100" y="59"/>
                    <a:pt x="99" y="62"/>
                  </a:cubicBezTo>
                  <a:cubicBezTo>
                    <a:pt x="99" y="66"/>
                    <a:pt x="96" y="69"/>
                    <a:pt x="92" y="70"/>
                  </a:cubicBezTo>
                  <a:cubicBezTo>
                    <a:pt x="90" y="71"/>
                    <a:pt x="90" y="71"/>
                    <a:pt x="90" y="71"/>
                  </a:cubicBezTo>
                  <a:cubicBezTo>
                    <a:pt x="88" y="72"/>
                    <a:pt x="86" y="73"/>
                    <a:pt x="83" y="74"/>
                  </a:cubicBezTo>
                  <a:cubicBezTo>
                    <a:pt x="76" y="77"/>
                    <a:pt x="70" y="81"/>
                    <a:pt x="66" y="85"/>
                  </a:cubicBezTo>
                  <a:cubicBezTo>
                    <a:pt x="64" y="87"/>
                    <a:pt x="63" y="89"/>
                    <a:pt x="64" y="91"/>
                  </a:cubicBezTo>
                  <a:cubicBezTo>
                    <a:pt x="64" y="93"/>
                    <a:pt x="66" y="95"/>
                    <a:pt x="69" y="96"/>
                  </a:cubicBezTo>
                  <a:cubicBezTo>
                    <a:pt x="71" y="97"/>
                    <a:pt x="74" y="98"/>
                    <a:pt x="77" y="99"/>
                  </a:cubicBezTo>
                  <a:cubicBezTo>
                    <a:pt x="87" y="101"/>
                    <a:pt x="97" y="101"/>
                    <a:pt x="109" y="102"/>
                  </a:cubicBezTo>
                  <a:cubicBezTo>
                    <a:pt x="121" y="101"/>
                    <a:pt x="131" y="101"/>
                    <a:pt x="140" y="99"/>
                  </a:cubicBezTo>
                  <a:cubicBezTo>
                    <a:pt x="143" y="98"/>
                    <a:pt x="146" y="97"/>
                    <a:pt x="149" y="96"/>
                  </a:cubicBezTo>
                  <a:cubicBezTo>
                    <a:pt x="151" y="95"/>
                    <a:pt x="153" y="93"/>
                    <a:pt x="153" y="91"/>
                  </a:cubicBezTo>
                  <a:cubicBezTo>
                    <a:pt x="153" y="88"/>
                    <a:pt x="153" y="86"/>
                    <a:pt x="152" y="85"/>
                  </a:cubicBezTo>
                  <a:cubicBezTo>
                    <a:pt x="147" y="81"/>
                    <a:pt x="142" y="77"/>
                    <a:pt x="134" y="74"/>
                  </a:cubicBezTo>
                  <a:cubicBezTo>
                    <a:pt x="132" y="73"/>
                    <a:pt x="129" y="72"/>
                    <a:pt x="127" y="71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1" y="69"/>
                    <a:pt x="119" y="66"/>
                    <a:pt x="118" y="62"/>
                  </a:cubicBezTo>
                  <a:cubicBezTo>
                    <a:pt x="117" y="59"/>
                    <a:pt x="119" y="56"/>
                    <a:pt x="121" y="53"/>
                  </a:cubicBezTo>
                  <a:cubicBezTo>
                    <a:pt x="129" y="46"/>
                    <a:pt x="132" y="37"/>
                    <a:pt x="132" y="25"/>
                  </a:cubicBezTo>
                  <a:cubicBezTo>
                    <a:pt x="131" y="15"/>
                    <a:pt x="126" y="9"/>
                    <a:pt x="115" y="6"/>
                  </a:cubicBezTo>
                  <a:cubicBezTo>
                    <a:pt x="113" y="6"/>
                    <a:pt x="111" y="6"/>
                    <a:pt x="109" y="5"/>
                  </a:cubicBezTo>
                  <a:close/>
                  <a:moveTo>
                    <a:pt x="150" y="99"/>
                  </a:moveTo>
                  <a:cubicBezTo>
                    <a:pt x="150" y="99"/>
                    <a:pt x="150" y="99"/>
                    <a:pt x="150" y="99"/>
                  </a:cubicBezTo>
                  <a:close/>
                  <a:moveTo>
                    <a:pt x="177" y="108"/>
                  </a:moveTo>
                  <a:cubicBezTo>
                    <a:pt x="175" y="108"/>
                    <a:pt x="175" y="108"/>
                    <a:pt x="175" y="108"/>
                  </a:cubicBezTo>
                  <a:cubicBezTo>
                    <a:pt x="169" y="107"/>
                    <a:pt x="168" y="107"/>
                    <a:pt x="161" y="107"/>
                  </a:cubicBezTo>
                  <a:cubicBezTo>
                    <a:pt x="160" y="107"/>
                    <a:pt x="159" y="105"/>
                    <a:pt x="159" y="103"/>
                  </a:cubicBezTo>
                  <a:cubicBezTo>
                    <a:pt x="159" y="102"/>
                    <a:pt x="160" y="101"/>
                    <a:pt x="162" y="101"/>
                  </a:cubicBezTo>
                  <a:cubicBezTo>
                    <a:pt x="168" y="101"/>
                    <a:pt x="170" y="102"/>
                    <a:pt x="175" y="102"/>
                  </a:cubicBezTo>
                  <a:cubicBezTo>
                    <a:pt x="177" y="102"/>
                    <a:pt x="177" y="102"/>
                    <a:pt x="177" y="102"/>
                  </a:cubicBezTo>
                  <a:cubicBezTo>
                    <a:pt x="185" y="102"/>
                    <a:pt x="192" y="101"/>
                    <a:pt x="199" y="100"/>
                  </a:cubicBezTo>
                  <a:cubicBezTo>
                    <a:pt x="201" y="99"/>
                    <a:pt x="203" y="99"/>
                    <a:pt x="204" y="98"/>
                  </a:cubicBezTo>
                  <a:cubicBezTo>
                    <a:pt x="206" y="97"/>
                    <a:pt x="207" y="96"/>
                    <a:pt x="207" y="95"/>
                  </a:cubicBezTo>
                  <a:cubicBezTo>
                    <a:pt x="207" y="94"/>
                    <a:pt x="207" y="92"/>
                    <a:pt x="206" y="92"/>
                  </a:cubicBezTo>
                  <a:cubicBezTo>
                    <a:pt x="203" y="89"/>
                    <a:pt x="200" y="86"/>
                    <a:pt x="194" y="84"/>
                  </a:cubicBezTo>
                  <a:cubicBezTo>
                    <a:pt x="193" y="83"/>
                    <a:pt x="191" y="83"/>
                    <a:pt x="189" y="82"/>
                  </a:cubicBezTo>
                  <a:cubicBezTo>
                    <a:pt x="188" y="81"/>
                    <a:pt x="188" y="81"/>
                    <a:pt x="188" y="81"/>
                  </a:cubicBezTo>
                  <a:cubicBezTo>
                    <a:pt x="185" y="80"/>
                    <a:pt x="183" y="78"/>
                    <a:pt x="183" y="75"/>
                  </a:cubicBezTo>
                  <a:cubicBezTo>
                    <a:pt x="182" y="73"/>
                    <a:pt x="183" y="70"/>
                    <a:pt x="185" y="68"/>
                  </a:cubicBezTo>
                  <a:cubicBezTo>
                    <a:pt x="190" y="63"/>
                    <a:pt x="192" y="57"/>
                    <a:pt x="192" y="49"/>
                  </a:cubicBezTo>
                  <a:cubicBezTo>
                    <a:pt x="192" y="43"/>
                    <a:pt x="188" y="39"/>
                    <a:pt x="181" y="37"/>
                  </a:cubicBezTo>
                  <a:cubicBezTo>
                    <a:pt x="180" y="37"/>
                    <a:pt x="178" y="37"/>
                    <a:pt x="177" y="37"/>
                  </a:cubicBezTo>
                  <a:cubicBezTo>
                    <a:pt x="176" y="37"/>
                    <a:pt x="174" y="37"/>
                    <a:pt x="173" y="37"/>
                  </a:cubicBezTo>
                  <a:cubicBezTo>
                    <a:pt x="166" y="39"/>
                    <a:pt x="162" y="43"/>
                    <a:pt x="162" y="49"/>
                  </a:cubicBezTo>
                  <a:cubicBezTo>
                    <a:pt x="162" y="57"/>
                    <a:pt x="164" y="63"/>
                    <a:pt x="169" y="68"/>
                  </a:cubicBezTo>
                  <a:cubicBezTo>
                    <a:pt x="171" y="70"/>
                    <a:pt x="172" y="73"/>
                    <a:pt x="172" y="76"/>
                  </a:cubicBezTo>
                  <a:cubicBezTo>
                    <a:pt x="171" y="78"/>
                    <a:pt x="170" y="80"/>
                    <a:pt x="167" y="81"/>
                  </a:cubicBezTo>
                  <a:cubicBezTo>
                    <a:pt x="166" y="81"/>
                    <a:pt x="166" y="81"/>
                    <a:pt x="166" y="81"/>
                  </a:cubicBezTo>
                  <a:cubicBezTo>
                    <a:pt x="165" y="82"/>
                    <a:pt x="163" y="81"/>
                    <a:pt x="163" y="79"/>
                  </a:cubicBezTo>
                  <a:cubicBezTo>
                    <a:pt x="162" y="78"/>
                    <a:pt x="163" y="76"/>
                    <a:pt x="164" y="76"/>
                  </a:cubicBezTo>
                  <a:cubicBezTo>
                    <a:pt x="165" y="75"/>
                    <a:pt x="165" y="75"/>
                    <a:pt x="165" y="75"/>
                  </a:cubicBezTo>
                  <a:cubicBezTo>
                    <a:pt x="166" y="75"/>
                    <a:pt x="166" y="75"/>
                    <a:pt x="166" y="75"/>
                  </a:cubicBezTo>
                  <a:cubicBezTo>
                    <a:pt x="166" y="74"/>
                    <a:pt x="166" y="73"/>
                    <a:pt x="165" y="72"/>
                  </a:cubicBezTo>
                  <a:cubicBezTo>
                    <a:pt x="159" y="66"/>
                    <a:pt x="156" y="58"/>
                    <a:pt x="156" y="49"/>
                  </a:cubicBezTo>
                  <a:cubicBezTo>
                    <a:pt x="156" y="43"/>
                    <a:pt x="159" y="34"/>
                    <a:pt x="171" y="31"/>
                  </a:cubicBezTo>
                  <a:cubicBezTo>
                    <a:pt x="173" y="31"/>
                    <a:pt x="175" y="31"/>
                    <a:pt x="177" y="31"/>
                  </a:cubicBezTo>
                  <a:cubicBezTo>
                    <a:pt x="179" y="31"/>
                    <a:pt x="181" y="31"/>
                    <a:pt x="183" y="31"/>
                  </a:cubicBezTo>
                  <a:cubicBezTo>
                    <a:pt x="195" y="34"/>
                    <a:pt x="198" y="43"/>
                    <a:pt x="198" y="49"/>
                  </a:cubicBezTo>
                  <a:cubicBezTo>
                    <a:pt x="198" y="58"/>
                    <a:pt x="195" y="66"/>
                    <a:pt x="189" y="72"/>
                  </a:cubicBezTo>
                  <a:cubicBezTo>
                    <a:pt x="189" y="73"/>
                    <a:pt x="188" y="73"/>
                    <a:pt x="188" y="74"/>
                  </a:cubicBezTo>
                  <a:cubicBezTo>
                    <a:pt x="189" y="75"/>
                    <a:pt x="189" y="76"/>
                    <a:pt x="190" y="76"/>
                  </a:cubicBezTo>
                  <a:cubicBezTo>
                    <a:pt x="192" y="76"/>
                    <a:pt x="192" y="76"/>
                    <a:pt x="192" y="76"/>
                  </a:cubicBezTo>
                  <a:cubicBezTo>
                    <a:pt x="193" y="77"/>
                    <a:pt x="195" y="78"/>
                    <a:pt x="197" y="79"/>
                  </a:cubicBezTo>
                  <a:cubicBezTo>
                    <a:pt x="203" y="81"/>
                    <a:pt x="207" y="84"/>
                    <a:pt x="210" y="88"/>
                  </a:cubicBezTo>
                  <a:cubicBezTo>
                    <a:pt x="212" y="90"/>
                    <a:pt x="213" y="93"/>
                    <a:pt x="213" y="96"/>
                  </a:cubicBezTo>
                  <a:cubicBezTo>
                    <a:pt x="212" y="99"/>
                    <a:pt x="210" y="102"/>
                    <a:pt x="207" y="103"/>
                  </a:cubicBezTo>
                  <a:cubicBezTo>
                    <a:pt x="205" y="104"/>
                    <a:pt x="203" y="105"/>
                    <a:pt x="200" y="105"/>
                  </a:cubicBezTo>
                  <a:cubicBezTo>
                    <a:pt x="193" y="107"/>
                    <a:pt x="186" y="107"/>
                    <a:pt x="177" y="108"/>
                  </a:cubicBezTo>
                  <a:close/>
                  <a:moveTo>
                    <a:pt x="40" y="108"/>
                  </a:moveTo>
                  <a:cubicBezTo>
                    <a:pt x="30" y="107"/>
                    <a:pt x="22" y="107"/>
                    <a:pt x="15" y="105"/>
                  </a:cubicBezTo>
                  <a:cubicBezTo>
                    <a:pt x="12" y="105"/>
                    <a:pt x="9" y="104"/>
                    <a:pt x="7" y="103"/>
                  </a:cubicBezTo>
                  <a:cubicBezTo>
                    <a:pt x="3" y="101"/>
                    <a:pt x="1" y="98"/>
                    <a:pt x="0" y="95"/>
                  </a:cubicBezTo>
                  <a:cubicBezTo>
                    <a:pt x="0" y="92"/>
                    <a:pt x="1" y="88"/>
                    <a:pt x="3" y="86"/>
                  </a:cubicBezTo>
                  <a:cubicBezTo>
                    <a:pt x="7" y="82"/>
                    <a:pt x="12" y="79"/>
                    <a:pt x="18" y="76"/>
                  </a:cubicBezTo>
                  <a:cubicBezTo>
                    <a:pt x="20" y="75"/>
                    <a:pt x="22" y="75"/>
                    <a:pt x="24" y="74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7" y="73"/>
                    <a:pt x="28" y="72"/>
                    <a:pt x="28" y="71"/>
                  </a:cubicBezTo>
                  <a:cubicBezTo>
                    <a:pt x="28" y="70"/>
                    <a:pt x="27" y="69"/>
                    <a:pt x="27" y="69"/>
                  </a:cubicBezTo>
                  <a:cubicBezTo>
                    <a:pt x="20" y="62"/>
                    <a:pt x="17" y="53"/>
                    <a:pt x="17" y="43"/>
                  </a:cubicBezTo>
                  <a:cubicBezTo>
                    <a:pt x="17" y="36"/>
                    <a:pt x="21" y="27"/>
                    <a:pt x="34" y="24"/>
                  </a:cubicBezTo>
                  <a:cubicBezTo>
                    <a:pt x="36" y="23"/>
                    <a:pt x="38" y="23"/>
                    <a:pt x="40" y="23"/>
                  </a:cubicBezTo>
                  <a:cubicBezTo>
                    <a:pt x="42" y="23"/>
                    <a:pt x="44" y="23"/>
                    <a:pt x="46" y="24"/>
                  </a:cubicBezTo>
                  <a:cubicBezTo>
                    <a:pt x="59" y="27"/>
                    <a:pt x="63" y="36"/>
                    <a:pt x="63" y="43"/>
                  </a:cubicBezTo>
                  <a:cubicBezTo>
                    <a:pt x="63" y="53"/>
                    <a:pt x="60" y="62"/>
                    <a:pt x="53" y="69"/>
                  </a:cubicBezTo>
                  <a:cubicBezTo>
                    <a:pt x="53" y="69"/>
                    <a:pt x="52" y="70"/>
                    <a:pt x="52" y="71"/>
                  </a:cubicBezTo>
                  <a:cubicBezTo>
                    <a:pt x="53" y="72"/>
                    <a:pt x="53" y="73"/>
                    <a:pt x="55" y="73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58" y="74"/>
                    <a:pt x="58" y="76"/>
                    <a:pt x="58" y="78"/>
                  </a:cubicBezTo>
                  <a:cubicBezTo>
                    <a:pt x="57" y="79"/>
                    <a:pt x="55" y="80"/>
                    <a:pt x="54" y="7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49" y="77"/>
                    <a:pt x="47" y="75"/>
                    <a:pt x="47" y="72"/>
                  </a:cubicBezTo>
                  <a:cubicBezTo>
                    <a:pt x="46" y="69"/>
                    <a:pt x="47" y="67"/>
                    <a:pt x="49" y="64"/>
                  </a:cubicBezTo>
                  <a:cubicBezTo>
                    <a:pt x="55" y="59"/>
                    <a:pt x="57" y="52"/>
                    <a:pt x="57" y="43"/>
                  </a:cubicBezTo>
                  <a:cubicBezTo>
                    <a:pt x="57" y="36"/>
                    <a:pt x="53" y="32"/>
                    <a:pt x="45" y="30"/>
                  </a:cubicBezTo>
                  <a:cubicBezTo>
                    <a:pt x="43" y="29"/>
                    <a:pt x="42" y="29"/>
                    <a:pt x="40" y="29"/>
                  </a:cubicBezTo>
                  <a:cubicBezTo>
                    <a:pt x="39" y="29"/>
                    <a:pt x="37" y="29"/>
                    <a:pt x="35" y="30"/>
                  </a:cubicBezTo>
                  <a:cubicBezTo>
                    <a:pt x="27" y="32"/>
                    <a:pt x="23" y="36"/>
                    <a:pt x="23" y="43"/>
                  </a:cubicBezTo>
                  <a:cubicBezTo>
                    <a:pt x="23" y="52"/>
                    <a:pt x="25" y="59"/>
                    <a:pt x="31" y="65"/>
                  </a:cubicBezTo>
                  <a:cubicBezTo>
                    <a:pt x="33" y="67"/>
                    <a:pt x="34" y="70"/>
                    <a:pt x="33" y="72"/>
                  </a:cubicBezTo>
                  <a:cubicBezTo>
                    <a:pt x="33" y="75"/>
                    <a:pt x="31" y="77"/>
                    <a:pt x="28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4" y="80"/>
                    <a:pt x="23" y="81"/>
                    <a:pt x="21" y="81"/>
                  </a:cubicBezTo>
                  <a:cubicBezTo>
                    <a:pt x="15" y="84"/>
                    <a:pt x="11" y="87"/>
                    <a:pt x="8" y="90"/>
                  </a:cubicBezTo>
                  <a:cubicBezTo>
                    <a:pt x="6" y="91"/>
                    <a:pt x="6" y="93"/>
                    <a:pt x="6" y="94"/>
                  </a:cubicBezTo>
                  <a:cubicBezTo>
                    <a:pt x="6" y="95"/>
                    <a:pt x="8" y="96"/>
                    <a:pt x="10" y="97"/>
                  </a:cubicBezTo>
                  <a:cubicBezTo>
                    <a:pt x="12" y="98"/>
                    <a:pt x="14" y="99"/>
                    <a:pt x="16" y="99"/>
                  </a:cubicBezTo>
                  <a:cubicBezTo>
                    <a:pt x="23" y="101"/>
                    <a:pt x="31" y="101"/>
                    <a:pt x="40" y="102"/>
                  </a:cubicBezTo>
                  <a:cubicBezTo>
                    <a:pt x="46" y="102"/>
                    <a:pt x="50" y="101"/>
                    <a:pt x="54" y="101"/>
                  </a:cubicBezTo>
                  <a:cubicBezTo>
                    <a:pt x="56" y="101"/>
                    <a:pt x="57" y="102"/>
                    <a:pt x="58" y="104"/>
                  </a:cubicBezTo>
                  <a:cubicBezTo>
                    <a:pt x="58" y="105"/>
                    <a:pt x="57" y="107"/>
                    <a:pt x="55" y="107"/>
                  </a:cubicBezTo>
                  <a:cubicBezTo>
                    <a:pt x="51" y="107"/>
                    <a:pt x="46" y="107"/>
                    <a:pt x="40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400">
                <a:latin typeface="+mj-lt"/>
              </a:endParaRPr>
            </a:p>
          </p:txBody>
        </p:sp>
        <p:sp>
          <p:nvSpPr>
            <p:cNvPr id="26" name="Google Shape;1004;p36">
              <a:extLst>
                <a:ext uri="{FF2B5EF4-FFF2-40B4-BE49-F238E27FC236}">
                  <a16:creationId xmlns:a16="http://schemas.microsoft.com/office/drawing/2014/main" id="{286B0A8C-6F2B-EF60-6F82-753E99B0DA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3063" y="2584679"/>
              <a:ext cx="1692275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SzPts val="1200"/>
                <a:buFont typeface="Open Sans" panose="020B0606030504020204" pitchFamily="34" charset="0"/>
                <a:buNone/>
              </a:pP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Autor…….</a:t>
              </a:r>
              <a:endParaRPr lang="en-US" altLang="en-US" sz="1100" dirty="0">
                <a:latin typeface="+mj-lt"/>
                <a:cs typeface="Open Sans" panose="020B0606030504020204" pitchFamily="34" charset="0"/>
              </a:endParaRPr>
            </a:p>
          </p:txBody>
        </p:sp>
        <p:sp>
          <p:nvSpPr>
            <p:cNvPr id="27" name="Google Shape;1006;p36">
              <a:extLst>
                <a:ext uri="{FF2B5EF4-FFF2-40B4-BE49-F238E27FC236}">
                  <a16:creationId xmlns:a16="http://schemas.microsoft.com/office/drawing/2014/main" id="{ECC4556F-4432-02FB-2C20-6855C7C1EE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23350" y="1909536"/>
              <a:ext cx="169227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SzPts val="1200"/>
                <a:buFont typeface="Open Sans" panose="020B0606030504020204" pitchFamily="34" charset="0"/>
                <a:buNone/>
              </a:pP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Autor…….</a:t>
              </a:r>
              <a:endParaRPr lang="en-US" altLang="en-US" sz="1200" dirty="0">
                <a:latin typeface="+mj-lt"/>
                <a:cs typeface="Open Sans" panose="020B0606030504020204" pitchFamily="34" charset="0"/>
              </a:endParaRPr>
            </a:p>
          </p:txBody>
        </p:sp>
        <p:sp>
          <p:nvSpPr>
            <p:cNvPr id="28" name="Google Shape;1007;p36">
              <a:extLst>
                <a:ext uri="{FF2B5EF4-FFF2-40B4-BE49-F238E27FC236}">
                  <a16:creationId xmlns:a16="http://schemas.microsoft.com/office/drawing/2014/main" id="{C0632585-8062-C373-05C4-35FEA57A34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96500" y="5003574"/>
              <a:ext cx="1692275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SzPts val="1200"/>
                <a:buFont typeface="Open Sans" panose="020B0606030504020204" pitchFamily="34" charset="0"/>
                <a:buNone/>
              </a:pP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Autor…….</a:t>
              </a:r>
              <a:endParaRPr lang="en-US" altLang="en-US" sz="1200" dirty="0">
                <a:latin typeface="+mj-lt"/>
                <a:cs typeface="Open Sans" panose="020B0606030504020204" pitchFamily="34" charset="0"/>
              </a:endParaRPr>
            </a:p>
          </p:txBody>
        </p:sp>
        <p:sp>
          <p:nvSpPr>
            <p:cNvPr id="29" name="Google Shape;1004;p36">
              <a:extLst>
                <a:ext uri="{FF2B5EF4-FFF2-40B4-BE49-F238E27FC236}">
                  <a16:creationId xmlns:a16="http://schemas.microsoft.com/office/drawing/2014/main" id="{935B34E5-A692-625C-64F4-67131323C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4345" y="1237910"/>
              <a:ext cx="1692275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SzPts val="1200"/>
                <a:buFont typeface="Open Sans" panose="020B0606030504020204" pitchFamily="34" charset="0"/>
                <a:buNone/>
              </a:pP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Autor…….</a:t>
              </a:r>
              <a:endParaRPr lang="en-US" altLang="en-US" sz="1100" dirty="0">
                <a:latin typeface="+mj-lt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472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CC1E7EE-4B40-6642-2D42-08E275B6D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491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182945"/>
                </a:solidFill>
              </a:rPr>
              <a:t>Metodología</a:t>
            </a:r>
            <a:endParaRPr lang="es-EC" b="1" dirty="0">
              <a:solidFill>
                <a:srgbClr val="182945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AB18D75-2417-543F-31FE-648E5450C43E}"/>
              </a:ext>
            </a:extLst>
          </p:cNvPr>
          <p:cNvSpPr/>
          <p:nvPr/>
        </p:nvSpPr>
        <p:spPr>
          <a:xfrm>
            <a:off x="3976688" y="1999277"/>
            <a:ext cx="4238625" cy="18000"/>
          </a:xfrm>
          <a:prstGeom prst="rect">
            <a:avLst/>
          </a:prstGeom>
          <a:solidFill>
            <a:srgbClr val="E1A9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pSp>
        <p:nvGrpSpPr>
          <p:cNvPr id="51" name="Grupo 50">
            <a:extLst>
              <a:ext uri="{FF2B5EF4-FFF2-40B4-BE49-F238E27FC236}">
                <a16:creationId xmlns:a16="http://schemas.microsoft.com/office/drawing/2014/main" id="{A2DABAE2-3844-2678-282D-5C3889D46A90}"/>
              </a:ext>
            </a:extLst>
          </p:cNvPr>
          <p:cNvGrpSpPr/>
          <p:nvPr/>
        </p:nvGrpSpPr>
        <p:grpSpPr>
          <a:xfrm>
            <a:off x="1787904" y="2139760"/>
            <a:ext cx="8616192" cy="4315514"/>
            <a:chOff x="90486" y="579438"/>
            <a:chExt cx="11946004" cy="5983287"/>
          </a:xfrm>
        </p:grpSpPr>
        <p:sp>
          <p:nvSpPr>
            <p:cNvPr id="31" name="Google Shape;2016;p67">
              <a:extLst>
                <a:ext uri="{FF2B5EF4-FFF2-40B4-BE49-F238E27FC236}">
                  <a16:creationId xmlns:a16="http://schemas.microsoft.com/office/drawing/2014/main" id="{745A5ED3-63C0-DCA7-48AB-10B7D8514FFB}"/>
                </a:ext>
              </a:extLst>
            </p:cNvPr>
            <p:cNvSpPr txBox="1"/>
            <p:nvPr/>
          </p:nvSpPr>
          <p:spPr>
            <a:xfrm>
              <a:off x="136524" y="4822826"/>
              <a:ext cx="2374647" cy="8974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</a:pP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Lorem ipsum dolor sit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amet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,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consectetur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adipiscing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elit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, sed do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tempor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eiusmod</a:t>
              </a:r>
              <a:endParaRPr sz="1400" dirty="0">
                <a:latin typeface="+mj-lt"/>
              </a:endParaRPr>
            </a:p>
          </p:txBody>
        </p:sp>
        <p:sp>
          <p:nvSpPr>
            <p:cNvPr id="32" name="Google Shape;2017;p67">
              <a:extLst>
                <a:ext uri="{FF2B5EF4-FFF2-40B4-BE49-F238E27FC236}">
                  <a16:creationId xmlns:a16="http://schemas.microsoft.com/office/drawing/2014/main" id="{C2EBEE08-4F5A-43B7-8EDD-C9A67869A3EF}"/>
                </a:ext>
              </a:extLst>
            </p:cNvPr>
            <p:cNvSpPr txBox="1"/>
            <p:nvPr/>
          </p:nvSpPr>
          <p:spPr>
            <a:xfrm>
              <a:off x="10004425" y="650082"/>
              <a:ext cx="1876084" cy="7319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A7902"/>
                </a:buClr>
                <a:buSzPts val="2400"/>
                <a:buFont typeface="Open Sans SemiBold"/>
                <a:buNone/>
              </a:pPr>
              <a:r>
                <a:rPr lang="en-US" b="1" i="0" u="none" dirty="0">
                  <a:solidFill>
                    <a:srgbClr val="182945"/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Población y </a:t>
              </a:r>
              <a:r>
                <a:rPr lang="en-US" b="1" i="0" u="none" dirty="0" err="1">
                  <a:solidFill>
                    <a:srgbClr val="182945"/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muestreo</a:t>
              </a:r>
              <a:endParaRPr sz="1400" dirty="0">
                <a:solidFill>
                  <a:srgbClr val="182945"/>
                </a:solidFill>
                <a:latin typeface="+mj-lt"/>
              </a:endParaRPr>
            </a:p>
          </p:txBody>
        </p:sp>
        <p:sp>
          <p:nvSpPr>
            <p:cNvPr id="33" name="Google Shape;2018;p67">
              <a:extLst>
                <a:ext uri="{FF2B5EF4-FFF2-40B4-BE49-F238E27FC236}">
                  <a16:creationId xmlns:a16="http://schemas.microsoft.com/office/drawing/2014/main" id="{37DAD31B-87CB-672F-39A3-0C09BCB5F4F7}"/>
                </a:ext>
              </a:extLst>
            </p:cNvPr>
            <p:cNvSpPr txBox="1"/>
            <p:nvPr/>
          </p:nvSpPr>
          <p:spPr>
            <a:xfrm>
              <a:off x="10099736" y="3776590"/>
              <a:ext cx="1876084" cy="473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C103D"/>
                </a:buClr>
                <a:buSzPts val="2400"/>
                <a:buFont typeface="Open Sans SemiBold"/>
                <a:buNone/>
              </a:pPr>
              <a:r>
                <a:rPr lang="en-US" b="1" dirty="0" err="1">
                  <a:solidFill>
                    <a:srgbClr val="E1A93E"/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Técnicas</a:t>
              </a:r>
              <a:r>
                <a:rPr lang="en-US" b="1" dirty="0">
                  <a:solidFill>
                    <a:srgbClr val="E1A93E"/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 de </a:t>
              </a:r>
              <a:r>
                <a:rPr lang="en-US" b="1" dirty="0" err="1">
                  <a:solidFill>
                    <a:srgbClr val="E1A93E"/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recolección</a:t>
              </a:r>
              <a:r>
                <a:rPr lang="en-US" b="1" dirty="0">
                  <a:solidFill>
                    <a:srgbClr val="E1A93E"/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 de </a:t>
              </a:r>
              <a:r>
                <a:rPr lang="en-US" b="1" dirty="0" err="1">
                  <a:solidFill>
                    <a:srgbClr val="E1A93E"/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datos</a:t>
              </a:r>
              <a:endParaRPr sz="1400" dirty="0">
                <a:solidFill>
                  <a:srgbClr val="E1A93E"/>
                </a:solidFill>
                <a:latin typeface="+mj-lt"/>
              </a:endParaRPr>
            </a:p>
          </p:txBody>
        </p:sp>
        <p:sp>
          <p:nvSpPr>
            <p:cNvPr id="34" name="Google Shape;2019;p67">
              <a:extLst>
                <a:ext uri="{FF2B5EF4-FFF2-40B4-BE49-F238E27FC236}">
                  <a16:creationId xmlns:a16="http://schemas.microsoft.com/office/drawing/2014/main" id="{8CB289AA-689B-53CE-6930-8B6F0F1DEB6C}"/>
                </a:ext>
              </a:extLst>
            </p:cNvPr>
            <p:cNvSpPr txBox="1"/>
            <p:nvPr/>
          </p:nvSpPr>
          <p:spPr>
            <a:xfrm>
              <a:off x="233363" y="579438"/>
              <a:ext cx="2141801" cy="734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4D1DA"/>
                </a:buClr>
                <a:buSzPts val="2400"/>
                <a:buFont typeface="Open Sans SemiBold"/>
                <a:buNone/>
              </a:pPr>
              <a:r>
                <a:rPr lang="en-US" b="1" dirty="0" err="1">
                  <a:solidFill>
                    <a:schemeClr val="bg1">
                      <a:lumMod val="50000"/>
                    </a:schemeClr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Métodos</a:t>
              </a:r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 de </a:t>
              </a:r>
              <a:r>
                <a:rPr lang="en-US" b="1" dirty="0" err="1">
                  <a:solidFill>
                    <a:schemeClr val="bg1">
                      <a:lumMod val="50000"/>
                    </a:schemeClr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investigación</a:t>
              </a:r>
              <a:endParaRPr sz="1400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35" name="Google Shape;2020;p67">
              <a:extLst>
                <a:ext uri="{FF2B5EF4-FFF2-40B4-BE49-F238E27FC236}">
                  <a16:creationId xmlns:a16="http://schemas.microsoft.com/office/drawing/2014/main" id="{738C0A0C-AC8D-BBFB-B3A6-561A49D5586A}"/>
                </a:ext>
              </a:extLst>
            </p:cNvPr>
            <p:cNvSpPr txBox="1"/>
            <p:nvPr/>
          </p:nvSpPr>
          <p:spPr>
            <a:xfrm>
              <a:off x="238124" y="3990403"/>
              <a:ext cx="2374647" cy="718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5280"/>
                </a:buClr>
                <a:buSzPts val="2400"/>
                <a:buFont typeface="Open Sans SemiBold"/>
                <a:buNone/>
              </a:pPr>
              <a:r>
                <a:rPr lang="en-US" b="1" i="0" u="none" dirty="0" err="1">
                  <a:solidFill>
                    <a:srgbClr val="336699"/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Tipos</a:t>
              </a:r>
              <a:r>
                <a:rPr lang="en-US" b="1" i="0" u="none" dirty="0">
                  <a:solidFill>
                    <a:srgbClr val="336699"/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 de </a:t>
              </a:r>
              <a:r>
                <a:rPr lang="en-US" b="1" i="0" u="none" dirty="0" err="1">
                  <a:solidFill>
                    <a:srgbClr val="336699"/>
                  </a:solidFill>
                  <a:latin typeface="+mj-lt"/>
                  <a:ea typeface="Open Sans SemiBold"/>
                  <a:cs typeface="Open Sans SemiBold"/>
                  <a:sym typeface="Open Sans SemiBold"/>
                </a:rPr>
                <a:t>Investigación</a:t>
              </a:r>
              <a:endParaRPr sz="1400" dirty="0">
                <a:solidFill>
                  <a:srgbClr val="336699"/>
                </a:solidFill>
                <a:latin typeface="+mj-lt"/>
              </a:endParaRPr>
            </a:p>
          </p:txBody>
        </p:sp>
        <p:sp>
          <p:nvSpPr>
            <p:cNvPr id="36" name="Google Shape;2021;p67">
              <a:extLst>
                <a:ext uri="{FF2B5EF4-FFF2-40B4-BE49-F238E27FC236}">
                  <a16:creationId xmlns:a16="http://schemas.microsoft.com/office/drawing/2014/main" id="{B886545F-2907-2ED7-610D-9AF3C02598C7}"/>
                </a:ext>
              </a:extLst>
            </p:cNvPr>
            <p:cNvSpPr txBox="1"/>
            <p:nvPr/>
          </p:nvSpPr>
          <p:spPr>
            <a:xfrm>
              <a:off x="8958262" y="690562"/>
              <a:ext cx="1027881" cy="22340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912B"/>
                </a:buClr>
                <a:buSzPts val="12600"/>
                <a:buFont typeface="Montserrat"/>
                <a:buNone/>
              </a:pPr>
              <a:r>
                <a:rPr lang="en-US" sz="9600" b="0" i="0" u="none" dirty="0">
                  <a:solidFill>
                    <a:srgbClr val="182945"/>
                  </a:solidFill>
                  <a:latin typeface="+mj-lt"/>
                  <a:ea typeface="Montserrat"/>
                  <a:cs typeface="Montserrat"/>
                  <a:sym typeface="Montserrat"/>
                </a:rPr>
                <a:t>3</a:t>
              </a:r>
              <a:endParaRPr sz="1400" dirty="0">
                <a:solidFill>
                  <a:srgbClr val="182945"/>
                </a:solidFill>
                <a:latin typeface="+mj-lt"/>
              </a:endParaRPr>
            </a:p>
          </p:txBody>
        </p:sp>
        <p:sp>
          <p:nvSpPr>
            <p:cNvPr id="37" name="Google Shape;2022;p67">
              <a:extLst>
                <a:ext uri="{FF2B5EF4-FFF2-40B4-BE49-F238E27FC236}">
                  <a16:creationId xmlns:a16="http://schemas.microsoft.com/office/drawing/2014/main" id="{2E4E3A9F-C899-0EB3-042E-41B7167C0088}"/>
                </a:ext>
              </a:extLst>
            </p:cNvPr>
            <p:cNvSpPr txBox="1"/>
            <p:nvPr/>
          </p:nvSpPr>
          <p:spPr>
            <a:xfrm>
              <a:off x="8991600" y="4187825"/>
              <a:ext cx="1878012" cy="237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C103D"/>
                </a:buClr>
                <a:buSzPts val="12600"/>
                <a:buFont typeface="Montserrat"/>
                <a:buNone/>
              </a:pPr>
              <a:r>
                <a:rPr lang="en-US" sz="9600" b="0" i="0" u="none" dirty="0">
                  <a:solidFill>
                    <a:srgbClr val="E1A93E"/>
                  </a:solidFill>
                  <a:latin typeface="+mj-lt"/>
                  <a:ea typeface="Montserrat"/>
                  <a:cs typeface="Montserrat"/>
                  <a:sym typeface="Montserrat"/>
                </a:rPr>
                <a:t>4</a:t>
              </a:r>
              <a:endParaRPr sz="1400" dirty="0">
                <a:solidFill>
                  <a:srgbClr val="E1A93E"/>
                </a:solidFill>
                <a:latin typeface="+mj-lt"/>
              </a:endParaRPr>
            </a:p>
          </p:txBody>
        </p:sp>
        <p:sp>
          <p:nvSpPr>
            <p:cNvPr id="38" name="Google Shape;2023;p67">
              <a:extLst>
                <a:ext uri="{FF2B5EF4-FFF2-40B4-BE49-F238E27FC236}">
                  <a16:creationId xmlns:a16="http://schemas.microsoft.com/office/drawing/2014/main" id="{82EE040C-2CDE-E110-9ABB-50E513426926}"/>
                </a:ext>
              </a:extLst>
            </p:cNvPr>
            <p:cNvSpPr txBox="1"/>
            <p:nvPr/>
          </p:nvSpPr>
          <p:spPr>
            <a:xfrm>
              <a:off x="2225675" y="647700"/>
              <a:ext cx="2018530" cy="2320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4D1DA"/>
                </a:buClr>
                <a:buSzPts val="13200"/>
                <a:buFont typeface="Montserrat"/>
                <a:buNone/>
              </a:pPr>
              <a:r>
                <a:rPr lang="en-US" sz="9600" b="0" i="0" u="none" dirty="0">
                  <a:solidFill>
                    <a:schemeClr val="bg1">
                      <a:lumMod val="50000"/>
                    </a:schemeClr>
                  </a:solidFill>
                  <a:latin typeface="+mj-lt"/>
                  <a:ea typeface="Montserrat"/>
                  <a:cs typeface="Montserrat"/>
                  <a:sym typeface="Montserrat"/>
                </a:rPr>
                <a:t>2</a:t>
              </a:r>
              <a:endParaRPr sz="1400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39" name="Google Shape;2025;p67">
              <a:extLst>
                <a:ext uri="{FF2B5EF4-FFF2-40B4-BE49-F238E27FC236}">
                  <a16:creationId xmlns:a16="http://schemas.microsoft.com/office/drawing/2014/main" id="{1719E5CE-41BF-E22C-0009-E94A8978DCC3}"/>
                </a:ext>
              </a:extLst>
            </p:cNvPr>
            <p:cNvSpPr/>
            <p:nvPr/>
          </p:nvSpPr>
          <p:spPr>
            <a:xfrm>
              <a:off x="6645274" y="1079500"/>
              <a:ext cx="1832379" cy="1691941"/>
            </a:xfrm>
            <a:custGeom>
              <a:avLst/>
              <a:gdLst/>
              <a:ahLst/>
              <a:cxnLst/>
              <a:rect l="l" t="t" r="r" b="b"/>
              <a:pathLst>
                <a:path w="426" h="426" extrusionOk="0">
                  <a:moveTo>
                    <a:pt x="402" y="426"/>
                  </a:moveTo>
                  <a:cubicBezTo>
                    <a:pt x="410" y="426"/>
                    <a:pt x="418" y="425"/>
                    <a:pt x="426" y="425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6" y="65"/>
                    <a:pt x="360" y="0"/>
                    <a:pt x="28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8"/>
                    <a:pt x="0" y="16"/>
                    <a:pt x="0" y="24"/>
                  </a:cubicBezTo>
                  <a:cubicBezTo>
                    <a:pt x="0" y="246"/>
                    <a:pt x="180" y="426"/>
                    <a:pt x="402" y="426"/>
                  </a:cubicBezTo>
                  <a:close/>
                </a:path>
              </a:pathLst>
            </a:custGeom>
            <a:solidFill>
              <a:srgbClr val="18294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2026;p67">
              <a:extLst>
                <a:ext uri="{FF2B5EF4-FFF2-40B4-BE49-F238E27FC236}">
                  <a16:creationId xmlns:a16="http://schemas.microsoft.com/office/drawing/2014/main" id="{357A63D2-3E74-1F58-2AE9-0598B811697D}"/>
                </a:ext>
              </a:extLst>
            </p:cNvPr>
            <p:cNvSpPr/>
            <p:nvPr/>
          </p:nvSpPr>
          <p:spPr>
            <a:xfrm>
              <a:off x="3749674" y="3976687"/>
              <a:ext cx="1832379" cy="1693435"/>
            </a:xfrm>
            <a:custGeom>
              <a:avLst/>
              <a:gdLst/>
              <a:ahLst/>
              <a:cxnLst/>
              <a:rect l="l" t="t" r="r" b="b"/>
              <a:pathLst>
                <a:path w="426" h="426" extrusionOk="0">
                  <a:moveTo>
                    <a:pt x="24" y="0"/>
                  </a:moveTo>
                  <a:cubicBezTo>
                    <a:pt x="16" y="0"/>
                    <a:pt x="8" y="0"/>
                    <a:pt x="0" y="1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60"/>
                    <a:pt x="66" y="426"/>
                    <a:pt x="146" y="426"/>
                  </a:cubicBezTo>
                  <a:cubicBezTo>
                    <a:pt x="425" y="426"/>
                    <a:pt x="425" y="426"/>
                    <a:pt x="425" y="426"/>
                  </a:cubicBezTo>
                  <a:cubicBezTo>
                    <a:pt x="425" y="418"/>
                    <a:pt x="426" y="410"/>
                    <a:pt x="426" y="402"/>
                  </a:cubicBezTo>
                  <a:cubicBezTo>
                    <a:pt x="426" y="180"/>
                    <a:pt x="246" y="0"/>
                    <a:pt x="24" y="0"/>
                  </a:cubicBezTo>
                  <a:close/>
                </a:path>
              </a:pathLst>
            </a:custGeom>
            <a:solidFill>
              <a:srgbClr val="3366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2027;p67">
              <a:extLst>
                <a:ext uri="{FF2B5EF4-FFF2-40B4-BE49-F238E27FC236}">
                  <a16:creationId xmlns:a16="http://schemas.microsoft.com/office/drawing/2014/main" id="{D916E50E-C0B1-DAF0-C8C2-25AFD886CEDC}"/>
                </a:ext>
              </a:extLst>
            </p:cNvPr>
            <p:cNvSpPr/>
            <p:nvPr/>
          </p:nvSpPr>
          <p:spPr>
            <a:xfrm>
              <a:off x="3749674" y="1079500"/>
              <a:ext cx="1832379" cy="1691941"/>
            </a:xfrm>
            <a:custGeom>
              <a:avLst/>
              <a:gdLst/>
              <a:ahLst/>
              <a:cxnLst/>
              <a:rect l="l" t="t" r="r" b="b"/>
              <a:pathLst>
                <a:path w="426" h="426" extrusionOk="0">
                  <a:moveTo>
                    <a:pt x="426" y="24"/>
                  </a:moveTo>
                  <a:cubicBezTo>
                    <a:pt x="426" y="16"/>
                    <a:pt x="425" y="8"/>
                    <a:pt x="425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66" y="0"/>
                    <a:pt x="0" y="65"/>
                    <a:pt x="0" y="146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" y="425"/>
                    <a:pt x="16" y="426"/>
                    <a:pt x="24" y="426"/>
                  </a:cubicBezTo>
                  <a:cubicBezTo>
                    <a:pt x="246" y="426"/>
                    <a:pt x="426" y="246"/>
                    <a:pt x="426" y="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dirty="0">
                <a:solidFill>
                  <a:schemeClr val="bg1">
                    <a:lumMod val="50000"/>
                  </a:schemeClr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2028;p67">
              <a:extLst>
                <a:ext uri="{FF2B5EF4-FFF2-40B4-BE49-F238E27FC236}">
                  <a16:creationId xmlns:a16="http://schemas.microsoft.com/office/drawing/2014/main" id="{E43050BA-A73F-27AF-4279-815B0B1D78BD}"/>
                </a:ext>
              </a:extLst>
            </p:cNvPr>
            <p:cNvSpPr/>
            <p:nvPr/>
          </p:nvSpPr>
          <p:spPr>
            <a:xfrm>
              <a:off x="6645274" y="3976687"/>
              <a:ext cx="1832379" cy="1693435"/>
            </a:xfrm>
            <a:custGeom>
              <a:avLst/>
              <a:gdLst/>
              <a:ahLst/>
              <a:cxnLst/>
              <a:rect l="l" t="t" r="r" b="b"/>
              <a:pathLst>
                <a:path w="426" h="426" extrusionOk="0">
                  <a:moveTo>
                    <a:pt x="0" y="402"/>
                  </a:moveTo>
                  <a:cubicBezTo>
                    <a:pt x="0" y="410"/>
                    <a:pt x="1" y="418"/>
                    <a:pt x="1" y="426"/>
                  </a:cubicBezTo>
                  <a:cubicBezTo>
                    <a:pt x="280" y="426"/>
                    <a:pt x="280" y="426"/>
                    <a:pt x="280" y="426"/>
                  </a:cubicBezTo>
                  <a:cubicBezTo>
                    <a:pt x="360" y="426"/>
                    <a:pt x="426" y="360"/>
                    <a:pt x="426" y="280"/>
                  </a:cubicBezTo>
                  <a:cubicBezTo>
                    <a:pt x="426" y="1"/>
                    <a:pt x="426" y="1"/>
                    <a:pt x="426" y="1"/>
                  </a:cubicBezTo>
                  <a:cubicBezTo>
                    <a:pt x="418" y="0"/>
                    <a:pt x="410" y="0"/>
                    <a:pt x="402" y="0"/>
                  </a:cubicBezTo>
                  <a:cubicBezTo>
                    <a:pt x="180" y="0"/>
                    <a:pt x="0" y="180"/>
                    <a:pt x="0" y="402"/>
                  </a:cubicBezTo>
                  <a:close/>
                </a:path>
              </a:pathLst>
            </a:custGeom>
            <a:solidFill>
              <a:srgbClr val="E1A93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2029;p67">
              <a:extLst>
                <a:ext uri="{FF2B5EF4-FFF2-40B4-BE49-F238E27FC236}">
                  <a16:creationId xmlns:a16="http://schemas.microsoft.com/office/drawing/2014/main" id="{220BD7A9-4B0D-5943-9255-BF0BC9248D52}"/>
                </a:ext>
              </a:extLst>
            </p:cNvPr>
            <p:cNvSpPr/>
            <p:nvPr/>
          </p:nvSpPr>
          <p:spPr>
            <a:xfrm>
              <a:off x="4238624" y="4627562"/>
              <a:ext cx="632915" cy="698878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99" y="170"/>
                  </a:moveTo>
                  <a:cubicBezTo>
                    <a:pt x="99" y="173"/>
                    <a:pt x="96" y="176"/>
                    <a:pt x="93" y="176"/>
                  </a:cubicBezTo>
                  <a:cubicBezTo>
                    <a:pt x="56" y="176"/>
                    <a:pt x="56" y="176"/>
                    <a:pt x="56" y="176"/>
                  </a:cubicBezTo>
                  <a:cubicBezTo>
                    <a:pt x="52" y="176"/>
                    <a:pt x="50" y="173"/>
                    <a:pt x="50" y="170"/>
                  </a:cubicBezTo>
                  <a:cubicBezTo>
                    <a:pt x="50" y="170"/>
                    <a:pt x="50" y="170"/>
                    <a:pt x="50" y="170"/>
                  </a:cubicBezTo>
                  <a:cubicBezTo>
                    <a:pt x="50" y="166"/>
                    <a:pt x="52" y="164"/>
                    <a:pt x="56" y="164"/>
                  </a:cubicBezTo>
                  <a:cubicBezTo>
                    <a:pt x="93" y="164"/>
                    <a:pt x="93" y="164"/>
                    <a:pt x="93" y="164"/>
                  </a:cubicBezTo>
                  <a:cubicBezTo>
                    <a:pt x="96" y="164"/>
                    <a:pt x="99" y="166"/>
                    <a:pt x="99" y="170"/>
                  </a:cubicBezTo>
                  <a:close/>
                  <a:moveTo>
                    <a:pt x="99" y="154"/>
                  </a:moveTo>
                  <a:cubicBezTo>
                    <a:pt x="99" y="150"/>
                    <a:pt x="96" y="148"/>
                    <a:pt x="93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2" y="148"/>
                    <a:pt x="50" y="150"/>
                    <a:pt x="50" y="154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0" y="157"/>
                    <a:pt x="52" y="160"/>
                    <a:pt x="56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6" y="160"/>
                    <a:pt x="99" y="157"/>
                    <a:pt x="99" y="154"/>
                  </a:cubicBezTo>
                  <a:close/>
                  <a:moveTo>
                    <a:pt x="80" y="87"/>
                  </a:moveTo>
                  <a:cubicBezTo>
                    <a:pt x="72" y="87"/>
                    <a:pt x="72" y="87"/>
                    <a:pt x="72" y="87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68" y="144"/>
                    <a:pt x="68" y="144"/>
                    <a:pt x="68" y="144"/>
                  </a:cubicBezTo>
                  <a:cubicBezTo>
                    <a:pt x="70" y="144"/>
                    <a:pt x="72" y="144"/>
                    <a:pt x="74" y="144"/>
                  </a:cubicBezTo>
                  <a:cubicBezTo>
                    <a:pt x="74" y="144"/>
                    <a:pt x="74" y="144"/>
                    <a:pt x="74" y="144"/>
                  </a:cubicBezTo>
                  <a:cubicBezTo>
                    <a:pt x="74" y="144"/>
                    <a:pt x="74" y="144"/>
                    <a:pt x="74" y="144"/>
                  </a:cubicBezTo>
                  <a:cubicBezTo>
                    <a:pt x="74" y="144"/>
                    <a:pt x="74" y="144"/>
                    <a:pt x="74" y="144"/>
                  </a:cubicBezTo>
                  <a:cubicBezTo>
                    <a:pt x="74" y="144"/>
                    <a:pt x="74" y="144"/>
                    <a:pt x="74" y="144"/>
                  </a:cubicBezTo>
                  <a:cubicBezTo>
                    <a:pt x="76" y="144"/>
                    <a:pt x="78" y="144"/>
                    <a:pt x="80" y="144"/>
                  </a:cubicBezTo>
                  <a:lnTo>
                    <a:pt x="80" y="87"/>
                  </a:lnTo>
                  <a:close/>
                  <a:moveTo>
                    <a:pt x="54" y="64"/>
                  </a:moveTo>
                  <a:cubicBezTo>
                    <a:pt x="49" y="64"/>
                    <a:pt x="45" y="67"/>
                    <a:pt x="45" y="72"/>
                  </a:cubicBezTo>
                  <a:cubicBezTo>
                    <a:pt x="45" y="77"/>
                    <a:pt x="49" y="81"/>
                    <a:pt x="54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3" y="67"/>
                    <a:pt x="59" y="64"/>
                    <a:pt x="54" y="64"/>
                  </a:cubicBezTo>
                  <a:close/>
                  <a:moveTo>
                    <a:pt x="103" y="72"/>
                  </a:moveTo>
                  <a:cubicBezTo>
                    <a:pt x="103" y="67"/>
                    <a:pt x="99" y="64"/>
                    <a:pt x="95" y="64"/>
                  </a:cubicBezTo>
                  <a:cubicBezTo>
                    <a:pt x="90" y="64"/>
                    <a:pt x="86" y="67"/>
                    <a:pt x="86" y="72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9" y="81"/>
                    <a:pt x="103" y="77"/>
                    <a:pt x="103" y="72"/>
                  </a:cubicBezTo>
                  <a:close/>
                  <a:moveTo>
                    <a:pt x="123" y="56"/>
                  </a:moveTo>
                  <a:cubicBezTo>
                    <a:pt x="119" y="41"/>
                    <a:pt x="100" y="24"/>
                    <a:pt x="74" y="24"/>
                  </a:cubicBezTo>
                  <a:cubicBezTo>
                    <a:pt x="48" y="24"/>
                    <a:pt x="30" y="41"/>
                    <a:pt x="26" y="56"/>
                  </a:cubicBezTo>
                  <a:cubicBezTo>
                    <a:pt x="23" y="68"/>
                    <a:pt x="25" y="80"/>
                    <a:pt x="31" y="90"/>
                  </a:cubicBezTo>
                  <a:cubicBezTo>
                    <a:pt x="36" y="100"/>
                    <a:pt x="41" y="109"/>
                    <a:pt x="46" y="119"/>
                  </a:cubicBezTo>
                  <a:cubicBezTo>
                    <a:pt x="48" y="124"/>
                    <a:pt x="49" y="132"/>
                    <a:pt x="51" y="138"/>
                  </a:cubicBezTo>
                  <a:cubicBezTo>
                    <a:pt x="52" y="142"/>
                    <a:pt x="53" y="144"/>
                    <a:pt x="59" y="144"/>
                  </a:cubicBezTo>
                  <a:cubicBezTo>
                    <a:pt x="60" y="144"/>
                    <a:pt x="61" y="144"/>
                    <a:pt x="63" y="144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0" y="87"/>
                    <a:pt x="46" y="85"/>
                    <a:pt x="43" y="83"/>
                  </a:cubicBezTo>
                  <a:cubicBezTo>
                    <a:pt x="41" y="80"/>
                    <a:pt x="39" y="76"/>
                    <a:pt x="39" y="72"/>
                  </a:cubicBezTo>
                  <a:cubicBezTo>
                    <a:pt x="39" y="68"/>
                    <a:pt x="41" y="65"/>
                    <a:pt x="43" y="62"/>
                  </a:cubicBezTo>
                  <a:cubicBezTo>
                    <a:pt x="46" y="59"/>
                    <a:pt x="50" y="58"/>
                    <a:pt x="54" y="58"/>
                  </a:cubicBezTo>
                  <a:cubicBezTo>
                    <a:pt x="62" y="58"/>
                    <a:pt x="68" y="64"/>
                    <a:pt x="68" y="72"/>
                  </a:cubicBezTo>
                  <a:cubicBezTo>
                    <a:pt x="68" y="72"/>
                    <a:pt x="68" y="72"/>
                    <a:pt x="68" y="72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68"/>
                    <a:pt x="82" y="65"/>
                    <a:pt x="84" y="62"/>
                  </a:cubicBezTo>
                  <a:cubicBezTo>
                    <a:pt x="87" y="59"/>
                    <a:pt x="91" y="58"/>
                    <a:pt x="95" y="58"/>
                  </a:cubicBezTo>
                  <a:cubicBezTo>
                    <a:pt x="98" y="58"/>
                    <a:pt x="102" y="59"/>
                    <a:pt x="105" y="62"/>
                  </a:cubicBezTo>
                  <a:cubicBezTo>
                    <a:pt x="108" y="65"/>
                    <a:pt x="109" y="68"/>
                    <a:pt x="109" y="72"/>
                  </a:cubicBezTo>
                  <a:cubicBezTo>
                    <a:pt x="109" y="76"/>
                    <a:pt x="108" y="80"/>
                    <a:pt x="105" y="83"/>
                  </a:cubicBezTo>
                  <a:cubicBezTo>
                    <a:pt x="102" y="85"/>
                    <a:pt x="98" y="87"/>
                    <a:pt x="95" y="87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7" y="144"/>
                    <a:pt x="88" y="144"/>
                    <a:pt x="89" y="144"/>
                  </a:cubicBezTo>
                  <a:cubicBezTo>
                    <a:pt x="95" y="144"/>
                    <a:pt x="97" y="142"/>
                    <a:pt x="98" y="138"/>
                  </a:cubicBezTo>
                  <a:cubicBezTo>
                    <a:pt x="99" y="132"/>
                    <a:pt x="100" y="124"/>
                    <a:pt x="102" y="119"/>
                  </a:cubicBezTo>
                  <a:cubicBezTo>
                    <a:pt x="107" y="109"/>
                    <a:pt x="112" y="100"/>
                    <a:pt x="117" y="90"/>
                  </a:cubicBezTo>
                  <a:cubicBezTo>
                    <a:pt x="123" y="80"/>
                    <a:pt x="126" y="68"/>
                    <a:pt x="123" y="56"/>
                  </a:cubicBezTo>
                  <a:close/>
                  <a:moveTo>
                    <a:pt x="79" y="6"/>
                  </a:moveTo>
                  <a:cubicBezTo>
                    <a:pt x="79" y="3"/>
                    <a:pt x="77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1" y="0"/>
                    <a:pt x="69" y="3"/>
                    <a:pt x="69" y="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9"/>
                    <a:pt x="71" y="21"/>
                    <a:pt x="74" y="2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7" y="21"/>
                    <a:pt x="79" y="19"/>
                    <a:pt x="79" y="16"/>
                  </a:cubicBezTo>
                  <a:lnTo>
                    <a:pt x="79" y="6"/>
                  </a:lnTo>
                  <a:close/>
                  <a:moveTo>
                    <a:pt x="109" y="14"/>
                  </a:moveTo>
                  <a:cubicBezTo>
                    <a:pt x="111" y="12"/>
                    <a:pt x="110" y="9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4" y="6"/>
                    <a:pt x="101" y="7"/>
                    <a:pt x="100" y="9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4" y="21"/>
                    <a:pt x="95" y="24"/>
                    <a:pt x="97" y="25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100" y="27"/>
                    <a:pt x="103" y="26"/>
                    <a:pt x="104" y="23"/>
                  </a:cubicBezTo>
                  <a:lnTo>
                    <a:pt x="109" y="14"/>
                  </a:lnTo>
                  <a:close/>
                  <a:moveTo>
                    <a:pt x="131" y="32"/>
                  </a:moveTo>
                  <a:cubicBezTo>
                    <a:pt x="133" y="30"/>
                    <a:pt x="133" y="26"/>
                    <a:pt x="131" y="24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29" y="22"/>
                    <a:pt x="126" y="22"/>
                    <a:pt x="124" y="24"/>
                  </a:cubicBezTo>
                  <a:cubicBezTo>
                    <a:pt x="117" y="30"/>
                    <a:pt x="117" y="30"/>
                    <a:pt x="117" y="30"/>
                  </a:cubicBezTo>
                  <a:cubicBezTo>
                    <a:pt x="114" y="32"/>
                    <a:pt x="114" y="36"/>
                    <a:pt x="116" y="38"/>
                  </a:cubicBezTo>
                  <a:cubicBezTo>
                    <a:pt x="116" y="38"/>
                    <a:pt x="116" y="38"/>
                    <a:pt x="116" y="38"/>
                  </a:cubicBezTo>
                  <a:cubicBezTo>
                    <a:pt x="118" y="40"/>
                    <a:pt x="121" y="40"/>
                    <a:pt x="124" y="38"/>
                  </a:cubicBezTo>
                  <a:lnTo>
                    <a:pt x="131" y="32"/>
                  </a:lnTo>
                  <a:close/>
                  <a:moveTo>
                    <a:pt x="142" y="58"/>
                  </a:moveTo>
                  <a:cubicBezTo>
                    <a:pt x="145" y="57"/>
                    <a:pt x="147" y="55"/>
                    <a:pt x="147" y="52"/>
                  </a:cubicBezTo>
                  <a:cubicBezTo>
                    <a:pt x="147" y="52"/>
                    <a:pt x="147" y="52"/>
                    <a:pt x="147" y="52"/>
                  </a:cubicBezTo>
                  <a:cubicBezTo>
                    <a:pt x="146" y="49"/>
                    <a:pt x="143" y="47"/>
                    <a:pt x="141" y="47"/>
                  </a:cubicBezTo>
                  <a:cubicBezTo>
                    <a:pt x="131" y="49"/>
                    <a:pt x="131" y="49"/>
                    <a:pt x="131" y="49"/>
                  </a:cubicBezTo>
                  <a:cubicBezTo>
                    <a:pt x="128" y="50"/>
                    <a:pt x="126" y="52"/>
                    <a:pt x="127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8"/>
                    <a:pt x="130" y="60"/>
                    <a:pt x="133" y="60"/>
                  </a:cubicBezTo>
                  <a:lnTo>
                    <a:pt x="142" y="58"/>
                  </a:lnTo>
                  <a:close/>
                  <a:moveTo>
                    <a:pt x="140" y="87"/>
                  </a:moveTo>
                  <a:cubicBezTo>
                    <a:pt x="143" y="87"/>
                    <a:pt x="146" y="85"/>
                    <a:pt x="146" y="82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7" y="79"/>
                    <a:pt x="145" y="77"/>
                    <a:pt x="142" y="76"/>
                  </a:cubicBezTo>
                  <a:cubicBezTo>
                    <a:pt x="133" y="74"/>
                    <a:pt x="133" y="74"/>
                    <a:pt x="133" y="74"/>
                  </a:cubicBezTo>
                  <a:cubicBezTo>
                    <a:pt x="130" y="73"/>
                    <a:pt x="127" y="75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81"/>
                    <a:pt x="128" y="84"/>
                    <a:pt x="130" y="85"/>
                  </a:cubicBezTo>
                  <a:lnTo>
                    <a:pt x="140" y="87"/>
                  </a:lnTo>
                  <a:close/>
                  <a:moveTo>
                    <a:pt x="43" y="23"/>
                  </a:moveTo>
                  <a:cubicBezTo>
                    <a:pt x="45" y="26"/>
                    <a:pt x="48" y="27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3" y="24"/>
                    <a:pt x="54" y="21"/>
                    <a:pt x="53" y="18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6" y="7"/>
                    <a:pt x="43" y="6"/>
                    <a:pt x="41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38" y="9"/>
                    <a:pt x="37" y="12"/>
                    <a:pt x="38" y="14"/>
                  </a:cubicBezTo>
                  <a:lnTo>
                    <a:pt x="43" y="23"/>
                  </a:lnTo>
                  <a:close/>
                  <a:moveTo>
                    <a:pt x="24" y="38"/>
                  </a:moveTo>
                  <a:cubicBezTo>
                    <a:pt x="26" y="40"/>
                    <a:pt x="30" y="40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6"/>
                    <a:pt x="33" y="32"/>
                    <a:pt x="31" y="30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1" y="22"/>
                    <a:pt x="18" y="22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4" y="26"/>
                    <a:pt x="14" y="30"/>
                    <a:pt x="17" y="32"/>
                  </a:cubicBezTo>
                  <a:lnTo>
                    <a:pt x="24" y="38"/>
                  </a:lnTo>
                  <a:close/>
                  <a:moveTo>
                    <a:pt x="15" y="60"/>
                  </a:moveTo>
                  <a:cubicBezTo>
                    <a:pt x="18" y="60"/>
                    <a:pt x="20" y="58"/>
                    <a:pt x="21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2"/>
                    <a:pt x="20" y="50"/>
                    <a:pt x="17" y="49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4" y="47"/>
                    <a:pt x="1" y="49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5"/>
                    <a:pt x="2" y="57"/>
                    <a:pt x="5" y="58"/>
                  </a:cubicBezTo>
                  <a:lnTo>
                    <a:pt x="15" y="60"/>
                  </a:lnTo>
                  <a:close/>
                  <a:moveTo>
                    <a:pt x="17" y="85"/>
                  </a:moveTo>
                  <a:cubicBezTo>
                    <a:pt x="20" y="84"/>
                    <a:pt x="22" y="81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5"/>
                    <a:pt x="18" y="73"/>
                    <a:pt x="15" y="74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2" y="77"/>
                    <a:pt x="1" y="79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2" y="85"/>
                    <a:pt x="5" y="87"/>
                    <a:pt x="7" y="87"/>
                  </a:cubicBezTo>
                  <a:lnTo>
                    <a:pt x="17" y="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2030;p67">
              <a:extLst>
                <a:ext uri="{FF2B5EF4-FFF2-40B4-BE49-F238E27FC236}">
                  <a16:creationId xmlns:a16="http://schemas.microsoft.com/office/drawing/2014/main" id="{6F3866AB-B9DA-08EC-86C0-CB46D01625F6}"/>
                </a:ext>
              </a:extLst>
            </p:cNvPr>
            <p:cNvSpPr/>
            <p:nvPr/>
          </p:nvSpPr>
          <p:spPr>
            <a:xfrm>
              <a:off x="7227887" y="4754562"/>
              <a:ext cx="950182" cy="583891"/>
            </a:xfrm>
            <a:custGeom>
              <a:avLst/>
              <a:gdLst/>
              <a:ahLst/>
              <a:cxnLst/>
              <a:rect l="l" t="t" r="r" b="b"/>
              <a:pathLst>
                <a:path w="221" h="147" extrusionOk="0">
                  <a:moveTo>
                    <a:pt x="176" y="14"/>
                  </a:moveTo>
                  <a:cubicBezTo>
                    <a:pt x="196" y="65"/>
                    <a:pt x="196" y="65"/>
                    <a:pt x="196" y="65"/>
                  </a:cubicBezTo>
                  <a:cubicBezTo>
                    <a:pt x="171" y="76"/>
                    <a:pt x="171" y="76"/>
                    <a:pt x="171" y="76"/>
                  </a:cubicBezTo>
                  <a:cubicBezTo>
                    <a:pt x="157" y="65"/>
                    <a:pt x="116" y="29"/>
                    <a:pt x="112" y="28"/>
                  </a:cubicBezTo>
                  <a:cubicBezTo>
                    <a:pt x="109" y="28"/>
                    <a:pt x="96" y="33"/>
                    <a:pt x="95" y="33"/>
                  </a:cubicBezTo>
                  <a:cubicBezTo>
                    <a:pt x="95" y="33"/>
                    <a:pt x="87" y="36"/>
                    <a:pt x="80" y="36"/>
                  </a:cubicBezTo>
                  <a:cubicBezTo>
                    <a:pt x="77" y="36"/>
                    <a:pt x="75" y="35"/>
                    <a:pt x="73" y="34"/>
                  </a:cubicBezTo>
                  <a:cubicBezTo>
                    <a:pt x="71" y="33"/>
                    <a:pt x="71" y="32"/>
                    <a:pt x="71" y="31"/>
                  </a:cubicBezTo>
                  <a:cubicBezTo>
                    <a:pt x="71" y="28"/>
                    <a:pt x="74" y="25"/>
                    <a:pt x="75" y="24"/>
                  </a:cubicBezTo>
                  <a:cubicBezTo>
                    <a:pt x="86" y="18"/>
                    <a:pt x="115" y="8"/>
                    <a:pt x="118" y="7"/>
                  </a:cubicBezTo>
                  <a:cubicBezTo>
                    <a:pt x="118" y="7"/>
                    <a:pt x="119" y="7"/>
                    <a:pt x="119" y="7"/>
                  </a:cubicBezTo>
                  <a:cubicBezTo>
                    <a:pt x="126" y="7"/>
                    <a:pt x="171" y="13"/>
                    <a:pt x="176" y="14"/>
                  </a:cubicBezTo>
                  <a:close/>
                  <a:moveTo>
                    <a:pt x="194" y="0"/>
                  </a:moveTo>
                  <a:cubicBezTo>
                    <a:pt x="193" y="0"/>
                    <a:pt x="193" y="0"/>
                    <a:pt x="192" y="0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2" y="4"/>
                    <a:pt x="181" y="5"/>
                    <a:pt x="180" y="6"/>
                  </a:cubicBezTo>
                  <a:cubicBezTo>
                    <a:pt x="180" y="8"/>
                    <a:pt x="180" y="9"/>
                    <a:pt x="180" y="11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3" y="67"/>
                    <a:pt x="206" y="69"/>
                    <a:pt x="209" y="68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9" y="64"/>
                    <a:pt x="220" y="63"/>
                    <a:pt x="221" y="61"/>
                  </a:cubicBezTo>
                  <a:cubicBezTo>
                    <a:pt x="221" y="60"/>
                    <a:pt x="221" y="58"/>
                    <a:pt x="221" y="57"/>
                  </a:cubicBezTo>
                  <a:cubicBezTo>
                    <a:pt x="199" y="3"/>
                    <a:pt x="199" y="3"/>
                    <a:pt x="199" y="3"/>
                  </a:cubicBezTo>
                  <a:cubicBezTo>
                    <a:pt x="198" y="1"/>
                    <a:pt x="196" y="0"/>
                    <a:pt x="194" y="0"/>
                  </a:cubicBezTo>
                  <a:close/>
                  <a:moveTo>
                    <a:pt x="0" y="73"/>
                  </a:moveTo>
                  <a:cubicBezTo>
                    <a:pt x="0" y="75"/>
                    <a:pt x="0" y="76"/>
                    <a:pt x="1" y="78"/>
                  </a:cubicBezTo>
                  <a:cubicBezTo>
                    <a:pt x="2" y="79"/>
                    <a:pt x="4" y="79"/>
                    <a:pt x="5" y="80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8" y="80"/>
                    <a:pt x="20" y="78"/>
                    <a:pt x="21" y="7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3"/>
                    <a:pt x="25" y="12"/>
                    <a:pt x="24" y="10"/>
                  </a:cubicBezTo>
                  <a:cubicBezTo>
                    <a:pt x="23" y="9"/>
                    <a:pt x="21" y="9"/>
                    <a:pt x="2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7" y="8"/>
                    <a:pt x="5" y="10"/>
                    <a:pt x="5" y="13"/>
                  </a:cubicBezTo>
                  <a:lnTo>
                    <a:pt x="0" y="73"/>
                  </a:lnTo>
                  <a:close/>
                  <a:moveTo>
                    <a:pt x="91" y="127"/>
                  </a:moveTo>
                  <a:cubicBezTo>
                    <a:pt x="91" y="125"/>
                    <a:pt x="89" y="123"/>
                    <a:pt x="87" y="122"/>
                  </a:cubicBezTo>
                  <a:cubicBezTo>
                    <a:pt x="84" y="119"/>
                    <a:pt x="80" y="119"/>
                    <a:pt x="76" y="123"/>
                  </a:cubicBezTo>
                  <a:cubicBezTo>
                    <a:pt x="72" y="128"/>
                    <a:pt x="72" y="128"/>
                    <a:pt x="72" y="128"/>
                  </a:cubicBezTo>
                  <a:cubicBezTo>
                    <a:pt x="72" y="129"/>
                    <a:pt x="72" y="129"/>
                    <a:pt x="72" y="129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3" y="139"/>
                    <a:pt x="68" y="144"/>
                    <a:pt x="69" y="145"/>
                  </a:cubicBezTo>
                  <a:cubicBezTo>
                    <a:pt x="71" y="147"/>
                    <a:pt x="73" y="147"/>
                    <a:pt x="74" y="147"/>
                  </a:cubicBezTo>
                  <a:cubicBezTo>
                    <a:pt x="77" y="147"/>
                    <a:pt x="79" y="146"/>
                    <a:pt x="81" y="144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91" y="132"/>
                    <a:pt x="91" y="129"/>
                    <a:pt x="91" y="127"/>
                  </a:cubicBezTo>
                  <a:close/>
                  <a:moveTo>
                    <a:pt x="48" y="124"/>
                  </a:moveTo>
                  <a:cubicBezTo>
                    <a:pt x="45" y="127"/>
                    <a:pt x="46" y="131"/>
                    <a:pt x="50" y="134"/>
                  </a:cubicBezTo>
                  <a:cubicBezTo>
                    <a:pt x="54" y="138"/>
                    <a:pt x="58" y="137"/>
                    <a:pt x="62" y="133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7" y="114"/>
                    <a:pt x="72" y="110"/>
                    <a:pt x="71" y="109"/>
                  </a:cubicBezTo>
                  <a:cubicBezTo>
                    <a:pt x="67" y="105"/>
                    <a:pt x="63" y="106"/>
                    <a:pt x="59" y="110"/>
                  </a:cubicBezTo>
                  <a:cubicBezTo>
                    <a:pt x="54" y="117"/>
                    <a:pt x="54" y="117"/>
                    <a:pt x="54" y="117"/>
                  </a:cubicBezTo>
                  <a:cubicBezTo>
                    <a:pt x="54" y="117"/>
                    <a:pt x="54" y="117"/>
                    <a:pt x="54" y="117"/>
                  </a:cubicBezTo>
                  <a:cubicBezTo>
                    <a:pt x="53" y="118"/>
                    <a:pt x="53" y="118"/>
                    <a:pt x="53" y="118"/>
                  </a:cubicBezTo>
                  <a:lnTo>
                    <a:pt x="48" y="124"/>
                  </a:lnTo>
                  <a:close/>
                  <a:moveTo>
                    <a:pt x="33" y="108"/>
                  </a:moveTo>
                  <a:cubicBezTo>
                    <a:pt x="31" y="111"/>
                    <a:pt x="30" y="113"/>
                    <a:pt x="31" y="115"/>
                  </a:cubicBezTo>
                  <a:cubicBezTo>
                    <a:pt x="31" y="117"/>
                    <a:pt x="32" y="119"/>
                    <a:pt x="34" y="120"/>
                  </a:cubicBezTo>
                  <a:cubicBezTo>
                    <a:pt x="38" y="124"/>
                    <a:pt x="42" y="123"/>
                    <a:pt x="45" y="119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9" y="103"/>
                    <a:pt x="59" y="101"/>
                    <a:pt x="59" y="99"/>
                  </a:cubicBezTo>
                  <a:cubicBezTo>
                    <a:pt x="59" y="97"/>
                    <a:pt x="57" y="95"/>
                    <a:pt x="55" y="93"/>
                  </a:cubicBezTo>
                  <a:cubicBezTo>
                    <a:pt x="52" y="90"/>
                    <a:pt x="48" y="91"/>
                    <a:pt x="44" y="95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2"/>
                    <a:pt x="38" y="102"/>
                    <a:pt x="38" y="102"/>
                  </a:cubicBezTo>
                  <a:lnTo>
                    <a:pt x="33" y="108"/>
                  </a:lnTo>
                  <a:close/>
                  <a:moveTo>
                    <a:pt x="30" y="103"/>
                  </a:moveTo>
                  <a:cubicBezTo>
                    <a:pt x="42" y="90"/>
                    <a:pt x="42" y="90"/>
                    <a:pt x="42" y="90"/>
                  </a:cubicBezTo>
                  <a:cubicBezTo>
                    <a:pt x="47" y="84"/>
                    <a:pt x="42" y="79"/>
                    <a:pt x="40" y="78"/>
                  </a:cubicBezTo>
                  <a:cubicBezTo>
                    <a:pt x="36" y="75"/>
                    <a:pt x="32" y="75"/>
                    <a:pt x="29" y="80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7" y="93"/>
                    <a:pt x="17" y="96"/>
                    <a:pt x="17" y="98"/>
                  </a:cubicBezTo>
                  <a:cubicBezTo>
                    <a:pt x="17" y="100"/>
                    <a:pt x="18" y="101"/>
                    <a:pt x="19" y="102"/>
                  </a:cubicBezTo>
                  <a:cubicBezTo>
                    <a:pt x="21" y="104"/>
                    <a:pt x="23" y="105"/>
                    <a:pt x="26" y="105"/>
                  </a:cubicBezTo>
                  <a:cubicBezTo>
                    <a:pt x="27" y="105"/>
                    <a:pt x="29" y="105"/>
                    <a:pt x="30" y="103"/>
                  </a:cubicBezTo>
                  <a:close/>
                  <a:moveTo>
                    <a:pt x="168" y="92"/>
                  </a:moveTo>
                  <a:cubicBezTo>
                    <a:pt x="170" y="89"/>
                    <a:pt x="172" y="84"/>
                    <a:pt x="166" y="80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42" y="58"/>
                    <a:pt x="117" y="37"/>
                    <a:pt x="112" y="34"/>
                  </a:cubicBezTo>
                  <a:cubicBezTo>
                    <a:pt x="109" y="34"/>
                    <a:pt x="102" y="37"/>
                    <a:pt x="97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6" y="39"/>
                    <a:pt x="88" y="41"/>
                    <a:pt x="80" y="41"/>
                  </a:cubicBezTo>
                  <a:cubicBezTo>
                    <a:pt x="76" y="41"/>
                    <a:pt x="73" y="40"/>
                    <a:pt x="70" y="39"/>
                  </a:cubicBezTo>
                  <a:cubicBezTo>
                    <a:pt x="66" y="36"/>
                    <a:pt x="65" y="32"/>
                    <a:pt x="65" y="30"/>
                  </a:cubicBezTo>
                  <a:cubicBezTo>
                    <a:pt x="65" y="26"/>
                    <a:pt x="69" y="22"/>
                    <a:pt x="72" y="20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9" y="72"/>
                    <a:pt x="33" y="71"/>
                    <a:pt x="35" y="71"/>
                  </a:cubicBezTo>
                  <a:cubicBezTo>
                    <a:pt x="38" y="71"/>
                    <a:pt x="41" y="72"/>
                    <a:pt x="43" y="74"/>
                  </a:cubicBezTo>
                  <a:cubicBezTo>
                    <a:pt x="48" y="77"/>
                    <a:pt x="49" y="82"/>
                    <a:pt x="49" y="86"/>
                  </a:cubicBezTo>
                  <a:cubicBezTo>
                    <a:pt x="52" y="86"/>
                    <a:pt x="56" y="87"/>
                    <a:pt x="59" y="89"/>
                  </a:cubicBezTo>
                  <a:cubicBezTo>
                    <a:pt x="63" y="93"/>
                    <a:pt x="65" y="97"/>
                    <a:pt x="64" y="101"/>
                  </a:cubicBezTo>
                  <a:cubicBezTo>
                    <a:pt x="68" y="101"/>
                    <a:pt x="71" y="102"/>
                    <a:pt x="74" y="105"/>
                  </a:cubicBezTo>
                  <a:cubicBezTo>
                    <a:pt x="77" y="107"/>
                    <a:pt x="79" y="111"/>
                    <a:pt x="79" y="115"/>
                  </a:cubicBezTo>
                  <a:cubicBezTo>
                    <a:pt x="83" y="114"/>
                    <a:pt x="87" y="115"/>
                    <a:pt x="91" y="118"/>
                  </a:cubicBezTo>
                  <a:cubicBezTo>
                    <a:pt x="96" y="122"/>
                    <a:pt x="97" y="127"/>
                    <a:pt x="95" y="133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99" y="136"/>
                    <a:pt x="100" y="136"/>
                    <a:pt x="100" y="136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2" y="137"/>
                    <a:pt x="103" y="138"/>
                    <a:pt x="104" y="138"/>
                  </a:cubicBezTo>
                  <a:cubicBezTo>
                    <a:pt x="107" y="138"/>
                    <a:pt x="109" y="136"/>
                    <a:pt x="110" y="135"/>
                  </a:cubicBezTo>
                  <a:cubicBezTo>
                    <a:pt x="113" y="131"/>
                    <a:pt x="114" y="129"/>
                    <a:pt x="111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92" y="110"/>
                    <a:pt x="92" y="110"/>
                    <a:pt x="92" y="110"/>
                  </a:cubicBezTo>
                  <a:cubicBezTo>
                    <a:pt x="91" y="109"/>
                    <a:pt x="91" y="108"/>
                    <a:pt x="91" y="108"/>
                  </a:cubicBezTo>
                  <a:cubicBezTo>
                    <a:pt x="91" y="107"/>
                    <a:pt x="91" y="106"/>
                    <a:pt x="92" y="105"/>
                  </a:cubicBezTo>
                  <a:cubicBezTo>
                    <a:pt x="93" y="104"/>
                    <a:pt x="95" y="104"/>
                    <a:pt x="96" y="105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22" y="127"/>
                    <a:pt x="123" y="127"/>
                    <a:pt x="125" y="127"/>
                  </a:cubicBezTo>
                  <a:cubicBezTo>
                    <a:pt x="127" y="127"/>
                    <a:pt x="129" y="126"/>
                    <a:pt x="131" y="123"/>
                  </a:cubicBezTo>
                  <a:cubicBezTo>
                    <a:pt x="133" y="122"/>
                    <a:pt x="133" y="120"/>
                    <a:pt x="133" y="118"/>
                  </a:cubicBezTo>
                  <a:cubicBezTo>
                    <a:pt x="133" y="115"/>
                    <a:pt x="132" y="113"/>
                    <a:pt x="130" y="112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13" y="98"/>
                    <a:pt x="112" y="97"/>
                    <a:pt x="112" y="96"/>
                  </a:cubicBezTo>
                  <a:cubicBezTo>
                    <a:pt x="112" y="95"/>
                    <a:pt x="112" y="95"/>
                    <a:pt x="113" y="94"/>
                  </a:cubicBezTo>
                  <a:cubicBezTo>
                    <a:pt x="114" y="93"/>
                    <a:pt x="116" y="93"/>
                    <a:pt x="117" y="94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1" y="113"/>
                    <a:pt x="143" y="114"/>
                    <a:pt x="144" y="114"/>
                  </a:cubicBezTo>
                  <a:cubicBezTo>
                    <a:pt x="147" y="114"/>
                    <a:pt x="150" y="112"/>
                    <a:pt x="152" y="110"/>
                  </a:cubicBezTo>
                  <a:cubicBezTo>
                    <a:pt x="154" y="108"/>
                    <a:pt x="154" y="106"/>
                    <a:pt x="154" y="104"/>
                  </a:cubicBezTo>
                  <a:cubicBezTo>
                    <a:pt x="154" y="102"/>
                    <a:pt x="153" y="100"/>
                    <a:pt x="151" y="98"/>
                  </a:cubicBezTo>
                  <a:cubicBezTo>
                    <a:pt x="144" y="93"/>
                    <a:pt x="144" y="93"/>
                    <a:pt x="144" y="93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1" y="82"/>
                    <a:pt x="131" y="80"/>
                    <a:pt x="132" y="79"/>
                  </a:cubicBezTo>
                  <a:cubicBezTo>
                    <a:pt x="133" y="78"/>
                    <a:pt x="135" y="77"/>
                    <a:pt x="136" y="78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9" y="97"/>
                    <a:pt x="164" y="96"/>
                    <a:pt x="168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2031;p67">
              <a:extLst>
                <a:ext uri="{FF2B5EF4-FFF2-40B4-BE49-F238E27FC236}">
                  <a16:creationId xmlns:a16="http://schemas.microsoft.com/office/drawing/2014/main" id="{7C8AFE0F-D442-A201-F813-84185D1710DF}"/>
                </a:ext>
              </a:extLst>
            </p:cNvPr>
            <p:cNvSpPr/>
            <p:nvPr/>
          </p:nvSpPr>
          <p:spPr>
            <a:xfrm>
              <a:off x="4175124" y="1501775"/>
              <a:ext cx="775361" cy="595838"/>
            </a:xfrm>
            <a:custGeom>
              <a:avLst/>
              <a:gdLst/>
              <a:ahLst/>
              <a:cxnLst/>
              <a:rect l="l" t="t" r="r" b="b"/>
              <a:pathLst>
                <a:path w="180" h="150" extrusionOk="0">
                  <a:moveTo>
                    <a:pt x="24" y="122"/>
                  </a:moveTo>
                  <a:cubicBezTo>
                    <a:pt x="24" y="82"/>
                    <a:pt x="24" y="82"/>
                    <a:pt x="24" y="82"/>
                  </a:cubicBezTo>
                  <a:cubicBezTo>
                    <a:pt x="24" y="79"/>
                    <a:pt x="27" y="76"/>
                    <a:pt x="30" y="7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43" y="76"/>
                    <a:pt x="46" y="79"/>
                    <a:pt x="46" y="82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46" y="126"/>
                    <a:pt x="43" y="128"/>
                    <a:pt x="40" y="128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27" y="128"/>
                    <a:pt x="24" y="126"/>
                    <a:pt x="24" y="122"/>
                  </a:cubicBezTo>
                  <a:close/>
                  <a:moveTo>
                    <a:pt x="66" y="62"/>
                  </a:moveTo>
                  <a:cubicBezTo>
                    <a:pt x="63" y="62"/>
                    <a:pt x="60" y="64"/>
                    <a:pt x="60" y="67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60" y="126"/>
                    <a:pt x="63" y="128"/>
                    <a:pt x="66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9" y="128"/>
                    <a:pt x="82" y="126"/>
                    <a:pt x="82" y="122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82" y="64"/>
                    <a:pt x="79" y="62"/>
                    <a:pt x="76" y="62"/>
                  </a:cubicBezTo>
                  <a:lnTo>
                    <a:pt x="66" y="62"/>
                  </a:lnTo>
                  <a:close/>
                  <a:moveTo>
                    <a:pt x="102" y="49"/>
                  </a:moveTo>
                  <a:cubicBezTo>
                    <a:pt x="98" y="49"/>
                    <a:pt x="96" y="52"/>
                    <a:pt x="96" y="55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6" y="126"/>
                    <a:pt x="98" y="128"/>
                    <a:pt x="102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15" y="128"/>
                    <a:pt x="118" y="126"/>
                    <a:pt x="118" y="122"/>
                  </a:cubicBezTo>
                  <a:cubicBezTo>
                    <a:pt x="118" y="55"/>
                    <a:pt x="118" y="55"/>
                    <a:pt x="118" y="55"/>
                  </a:cubicBezTo>
                  <a:cubicBezTo>
                    <a:pt x="118" y="52"/>
                    <a:pt x="115" y="49"/>
                    <a:pt x="112" y="49"/>
                  </a:cubicBezTo>
                  <a:lnTo>
                    <a:pt x="102" y="49"/>
                  </a:lnTo>
                  <a:close/>
                  <a:moveTo>
                    <a:pt x="138" y="36"/>
                  </a:moveTo>
                  <a:cubicBezTo>
                    <a:pt x="134" y="36"/>
                    <a:pt x="132" y="39"/>
                    <a:pt x="132" y="4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6"/>
                    <a:pt x="134" y="128"/>
                    <a:pt x="138" y="128"/>
                  </a:cubicBezTo>
                  <a:cubicBezTo>
                    <a:pt x="148" y="128"/>
                    <a:pt x="148" y="128"/>
                    <a:pt x="148" y="128"/>
                  </a:cubicBezTo>
                  <a:cubicBezTo>
                    <a:pt x="151" y="128"/>
                    <a:pt x="154" y="126"/>
                    <a:pt x="154" y="12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39"/>
                    <a:pt x="151" y="36"/>
                    <a:pt x="148" y="36"/>
                  </a:cubicBezTo>
                  <a:lnTo>
                    <a:pt x="138" y="36"/>
                  </a:lnTo>
                  <a:close/>
                  <a:moveTo>
                    <a:pt x="27" y="60"/>
                  </a:moveTo>
                  <a:cubicBezTo>
                    <a:pt x="65" y="53"/>
                    <a:pt x="101" y="39"/>
                    <a:pt x="133" y="20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26" y="7"/>
                    <a:pt x="126" y="7"/>
                    <a:pt x="126" y="7"/>
                  </a:cubicBezTo>
                  <a:cubicBezTo>
                    <a:pt x="130" y="13"/>
                    <a:pt x="130" y="13"/>
                    <a:pt x="130" y="13"/>
                  </a:cubicBezTo>
                  <a:cubicBezTo>
                    <a:pt x="98" y="32"/>
                    <a:pt x="63" y="45"/>
                    <a:pt x="25" y="52"/>
                  </a:cubicBezTo>
                  <a:lnTo>
                    <a:pt x="27" y="60"/>
                  </a:lnTo>
                  <a:close/>
                  <a:moveTo>
                    <a:pt x="180" y="140"/>
                  </a:moveTo>
                  <a:cubicBezTo>
                    <a:pt x="161" y="129"/>
                    <a:pt x="161" y="129"/>
                    <a:pt x="161" y="129"/>
                  </a:cubicBezTo>
                  <a:cubicBezTo>
                    <a:pt x="161" y="136"/>
                    <a:pt x="161" y="136"/>
                    <a:pt x="161" y="136"/>
                  </a:cubicBezTo>
                  <a:cubicBezTo>
                    <a:pt x="14" y="136"/>
                    <a:pt x="14" y="136"/>
                    <a:pt x="14" y="136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6" y="140"/>
                    <a:pt x="6" y="140"/>
                    <a:pt x="6" y="140"/>
                  </a:cubicBezTo>
                  <a:cubicBezTo>
                    <a:pt x="6" y="144"/>
                    <a:pt x="6" y="144"/>
                    <a:pt x="6" y="144"/>
                  </a:cubicBezTo>
                  <a:cubicBezTo>
                    <a:pt x="161" y="144"/>
                    <a:pt x="161" y="144"/>
                    <a:pt x="161" y="144"/>
                  </a:cubicBezTo>
                  <a:cubicBezTo>
                    <a:pt x="161" y="150"/>
                    <a:pt x="161" y="150"/>
                    <a:pt x="161" y="150"/>
                  </a:cubicBezTo>
                  <a:lnTo>
                    <a:pt x="180" y="1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2032;p67">
              <a:extLst>
                <a:ext uri="{FF2B5EF4-FFF2-40B4-BE49-F238E27FC236}">
                  <a16:creationId xmlns:a16="http://schemas.microsoft.com/office/drawing/2014/main" id="{B59545ED-BEB9-1B55-2C0A-ED3C6C554D16}"/>
                </a:ext>
              </a:extLst>
            </p:cNvPr>
            <p:cNvSpPr/>
            <p:nvPr/>
          </p:nvSpPr>
          <p:spPr>
            <a:xfrm>
              <a:off x="7340600" y="1492250"/>
              <a:ext cx="689570" cy="573438"/>
            </a:xfrm>
            <a:custGeom>
              <a:avLst/>
              <a:gdLst/>
              <a:ahLst/>
              <a:cxnLst/>
              <a:rect l="l" t="t" r="r" b="b"/>
              <a:pathLst>
                <a:path w="160" h="144" extrusionOk="0">
                  <a:moveTo>
                    <a:pt x="109" y="20"/>
                  </a:moveTo>
                  <a:cubicBezTo>
                    <a:pt x="99" y="20"/>
                    <a:pt x="99" y="20"/>
                    <a:pt x="99" y="20"/>
                  </a:cubicBezTo>
                  <a:cubicBezTo>
                    <a:pt x="98" y="14"/>
                    <a:pt x="94" y="9"/>
                    <a:pt x="89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66" y="9"/>
                    <a:pt x="61" y="14"/>
                    <a:pt x="6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2" y="9"/>
                    <a:pt x="59" y="0"/>
                    <a:pt x="69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01" y="0"/>
                    <a:pt x="108" y="9"/>
                    <a:pt x="109" y="20"/>
                  </a:cubicBezTo>
                  <a:close/>
                  <a:moveTo>
                    <a:pt x="24" y="80"/>
                  </a:moveTo>
                  <a:cubicBezTo>
                    <a:pt x="64" y="80"/>
                    <a:pt x="64" y="80"/>
                    <a:pt x="64" y="80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0"/>
                    <a:pt x="68" y="66"/>
                    <a:pt x="72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92" y="66"/>
                    <a:pt x="95" y="70"/>
                    <a:pt x="95" y="74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48" y="80"/>
                    <a:pt x="158" y="70"/>
                    <a:pt x="160" y="57"/>
                  </a:cubicBezTo>
                  <a:cubicBezTo>
                    <a:pt x="160" y="45"/>
                    <a:pt x="160" y="45"/>
                    <a:pt x="160" y="45"/>
                  </a:cubicBezTo>
                  <a:cubicBezTo>
                    <a:pt x="160" y="33"/>
                    <a:pt x="151" y="24"/>
                    <a:pt x="141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21" y="24"/>
                    <a:pt x="121" y="24"/>
                    <a:pt x="121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8" y="24"/>
                    <a:pt x="0" y="33"/>
                    <a:pt x="0" y="4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2" y="70"/>
                    <a:pt x="12" y="80"/>
                    <a:pt x="24" y="80"/>
                  </a:cubicBezTo>
                  <a:close/>
                  <a:moveTo>
                    <a:pt x="136" y="87"/>
                  </a:moveTo>
                  <a:cubicBezTo>
                    <a:pt x="95" y="87"/>
                    <a:pt x="95" y="87"/>
                    <a:pt x="95" y="87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5" y="97"/>
                    <a:pt x="92" y="100"/>
                    <a:pt x="88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68" y="100"/>
                    <a:pt x="64" y="97"/>
                    <a:pt x="64" y="92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14" y="87"/>
                    <a:pt x="5" y="81"/>
                    <a:pt x="0" y="73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34"/>
                    <a:pt x="8" y="144"/>
                    <a:pt x="19" y="144"/>
                  </a:cubicBezTo>
                  <a:cubicBezTo>
                    <a:pt x="25" y="144"/>
                    <a:pt x="25" y="144"/>
                    <a:pt x="25" y="144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7" y="144"/>
                    <a:pt x="37" y="144"/>
                    <a:pt x="37" y="144"/>
                  </a:cubicBezTo>
                  <a:cubicBezTo>
                    <a:pt x="121" y="144"/>
                    <a:pt x="121" y="144"/>
                    <a:pt x="121" y="144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41" y="144"/>
                    <a:pt x="141" y="144"/>
                    <a:pt x="141" y="144"/>
                  </a:cubicBezTo>
                  <a:cubicBezTo>
                    <a:pt x="151" y="144"/>
                    <a:pt x="160" y="134"/>
                    <a:pt x="160" y="122"/>
                  </a:cubicBezTo>
                  <a:cubicBezTo>
                    <a:pt x="160" y="73"/>
                    <a:pt x="160" y="73"/>
                    <a:pt x="160" y="73"/>
                  </a:cubicBezTo>
                  <a:cubicBezTo>
                    <a:pt x="154" y="81"/>
                    <a:pt x="146" y="87"/>
                    <a:pt x="136" y="87"/>
                  </a:cubicBezTo>
                  <a:close/>
                  <a:moveTo>
                    <a:pt x="87" y="72"/>
                  </a:moveTo>
                  <a:cubicBezTo>
                    <a:pt x="72" y="72"/>
                    <a:pt x="72" y="72"/>
                    <a:pt x="72" y="72"/>
                  </a:cubicBezTo>
                  <a:cubicBezTo>
                    <a:pt x="71" y="72"/>
                    <a:pt x="70" y="74"/>
                    <a:pt x="70" y="75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0" y="86"/>
                    <a:pt x="70" y="86"/>
                    <a:pt x="70" y="86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3"/>
                    <a:pt x="71" y="95"/>
                    <a:pt x="72" y="95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9" y="95"/>
                    <a:pt x="90" y="93"/>
                    <a:pt x="90" y="92"/>
                  </a:cubicBezTo>
                  <a:cubicBezTo>
                    <a:pt x="90" y="88"/>
                    <a:pt x="90" y="88"/>
                    <a:pt x="90" y="88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0" y="74"/>
                    <a:pt x="89" y="72"/>
                    <a:pt x="87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2034;p67">
              <a:extLst>
                <a:ext uri="{FF2B5EF4-FFF2-40B4-BE49-F238E27FC236}">
                  <a16:creationId xmlns:a16="http://schemas.microsoft.com/office/drawing/2014/main" id="{7830412B-7764-D7A1-5341-D2465A6EBBB3}"/>
                </a:ext>
              </a:extLst>
            </p:cNvPr>
            <p:cNvSpPr txBox="1"/>
            <p:nvPr/>
          </p:nvSpPr>
          <p:spPr>
            <a:xfrm>
              <a:off x="3702480" y="2996552"/>
              <a:ext cx="4775171" cy="6227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83838"/>
                </a:buClr>
                <a:buSzPts val="4300"/>
                <a:buFont typeface="Montserrat"/>
                <a:buNone/>
              </a:pPr>
              <a:r>
                <a:rPr lang="es-EC" sz="4000" b="1" dirty="0">
                  <a:latin typeface="+mj-lt"/>
                </a:rPr>
                <a:t>Investigación</a:t>
              </a:r>
              <a:endParaRPr sz="4000" b="1" dirty="0">
                <a:latin typeface="+mj-lt"/>
              </a:endParaRPr>
            </a:p>
          </p:txBody>
        </p:sp>
        <p:sp>
          <p:nvSpPr>
            <p:cNvPr id="48" name="Google Shape;2016;p67">
              <a:extLst>
                <a:ext uri="{FF2B5EF4-FFF2-40B4-BE49-F238E27FC236}">
                  <a16:creationId xmlns:a16="http://schemas.microsoft.com/office/drawing/2014/main" id="{C0B6499C-53FB-49B7-22BB-D6EFCA33427C}"/>
                </a:ext>
              </a:extLst>
            </p:cNvPr>
            <p:cNvSpPr txBox="1"/>
            <p:nvPr/>
          </p:nvSpPr>
          <p:spPr>
            <a:xfrm>
              <a:off x="90486" y="1428178"/>
              <a:ext cx="2140073" cy="9540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</a:pP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Lorem ipsum dolor sit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amet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,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consectetur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adipiscing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elit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, sed do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tempor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eiusmod</a:t>
              </a:r>
              <a:endParaRPr sz="1400" dirty="0">
                <a:latin typeface="+mj-lt"/>
              </a:endParaRPr>
            </a:p>
          </p:txBody>
        </p:sp>
        <p:sp>
          <p:nvSpPr>
            <p:cNvPr id="49" name="Google Shape;2016;p67">
              <a:extLst>
                <a:ext uri="{FF2B5EF4-FFF2-40B4-BE49-F238E27FC236}">
                  <a16:creationId xmlns:a16="http://schemas.microsoft.com/office/drawing/2014/main" id="{259895AD-0D1D-6D62-4BEA-FC227C54CCEA}"/>
                </a:ext>
              </a:extLst>
            </p:cNvPr>
            <p:cNvSpPr txBox="1"/>
            <p:nvPr/>
          </p:nvSpPr>
          <p:spPr>
            <a:xfrm>
              <a:off x="9799575" y="1438425"/>
              <a:ext cx="2182146" cy="8974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</a:pP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Lorem ipsum dolor sit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amet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,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consectetur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adipiscing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elit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, sed do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tempor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eiusmod</a:t>
              </a:r>
              <a:endParaRPr sz="1400" dirty="0">
                <a:latin typeface="+mj-lt"/>
              </a:endParaRPr>
            </a:p>
          </p:txBody>
        </p:sp>
        <p:sp>
          <p:nvSpPr>
            <p:cNvPr id="50" name="Google Shape;2016;p67">
              <a:extLst>
                <a:ext uri="{FF2B5EF4-FFF2-40B4-BE49-F238E27FC236}">
                  <a16:creationId xmlns:a16="http://schemas.microsoft.com/office/drawing/2014/main" id="{941A0BD9-FF57-D8E1-F63B-A25266F61DE5}"/>
                </a:ext>
              </a:extLst>
            </p:cNvPr>
            <p:cNvSpPr txBox="1"/>
            <p:nvPr/>
          </p:nvSpPr>
          <p:spPr>
            <a:xfrm>
              <a:off x="9854344" y="4906152"/>
              <a:ext cx="2182146" cy="8974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</a:pP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Lorem ipsum dolor sit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amet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,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consectetur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adipiscing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elit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, sed do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tempor</a:t>
              </a:r>
              <a:r>
                <a:rPr lang="en-US" sz="1100" b="0" i="0" u="none" dirty="0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dirty="0" err="1">
                  <a:solidFill>
                    <a:schemeClr val="dk1"/>
                  </a:solidFill>
                  <a:latin typeface="+mj-lt"/>
                  <a:ea typeface="Open Sans"/>
                  <a:cs typeface="Open Sans"/>
                  <a:sym typeface="Open Sans"/>
                </a:rPr>
                <a:t>eiusmod</a:t>
              </a:r>
              <a:endParaRPr sz="1400" dirty="0">
                <a:latin typeface="+mj-lt"/>
              </a:endParaRPr>
            </a:p>
          </p:txBody>
        </p:sp>
      </p:grpSp>
      <p:sp>
        <p:nvSpPr>
          <p:cNvPr id="92" name="Google Shape;2023;p67">
            <a:extLst>
              <a:ext uri="{FF2B5EF4-FFF2-40B4-BE49-F238E27FC236}">
                <a16:creationId xmlns:a16="http://schemas.microsoft.com/office/drawing/2014/main" id="{48DD0DAF-16EF-2596-3965-B85F19CAD7B7}"/>
              </a:ext>
            </a:extLst>
          </p:cNvPr>
          <p:cNvSpPr txBox="1"/>
          <p:nvPr/>
        </p:nvSpPr>
        <p:spPr>
          <a:xfrm>
            <a:off x="3500496" y="4342869"/>
            <a:ext cx="1455888" cy="1673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D1DA"/>
              </a:buClr>
              <a:buSzPts val="13200"/>
              <a:buFont typeface="Montserrat"/>
              <a:buNone/>
            </a:pPr>
            <a:r>
              <a:rPr lang="en-US" sz="9600" b="0" i="0" u="none" dirty="0">
                <a:solidFill>
                  <a:srgbClr val="336699"/>
                </a:solidFill>
                <a:latin typeface="+mj-lt"/>
                <a:ea typeface="Montserrat"/>
                <a:cs typeface="Montserrat"/>
                <a:sym typeface="Montserrat"/>
              </a:rPr>
              <a:t>1</a:t>
            </a:r>
            <a:endParaRPr sz="1400" dirty="0">
              <a:solidFill>
                <a:srgbClr val="33669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58890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CC1E7EE-4B40-6642-2D42-08E275B6D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491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182945"/>
                </a:solidFill>
              </a:rPr>
              <a:t>Resultados de la investigación</a:t>
            </a:r>
            <a:endParaRPr lang="es-EC" b="1" dirty="0">
              <a:solidFill>
                <a:srgbClr val="182945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AB18D75-2417-543F-31FE-648E5450C43E}"/>
              </a:ext>
            </a:extLst>
          </p:cNvPr>
          <p:cNvSpPr/>
          <p:nvPr/>
        </p:nvSpPr>
        <p:spPr>
          <a:xfrm>
            <a:off x="3976688" y="1999277"/>
            <a:ext cx="4238625" cy="18000"/>
          </a:xfrm>
          <a:prstGeom prst="rect">
            <a:avLst/>
          </a:prstGeom>
          <a:solidFill>
            <a:srgbClr val="E1A9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8C8DA837-7BB9-5C34-0286-1DF106B0ED00}"/>
              </a:ext>
            </a:extLst>
          </p:cNvPr>
          <p:cNvGrpSpPr/>
          <p:nvPr/>
        </p:nvGrpSpPr>
        <p:grpSpPr>
          <a:xfrm>
            <a:off x="1938243" y="2178997"/>
            <a:ext cx="8315514" cy="3693504"/>
            <a:chOff x="1036256" y="1233061"/>
            <a:chExt cx="10473379" cy="4651963"/>
          </a:xfrm>
        </p:grpSpPr>
        <p:sp>
          <p:nvSpPr>
            <p:cNvPr id="2" name="Фигура">
              <a:extLst>
                <a:ext uri="{FF2B5EF4-FFF2-40B4-BE49-F238E27FC236}">
                  <a16:creationId xmlns:a16="http://schemas.microsoft.com/office/drawing/2014/main" id="{89A5B202-6CB5-162F-3BFC-FB388756E217}"/>
                </a:ext>
              </a:extLst>
            </p:cNvPr>
            <p:cNvSpPr/>
            <p:nvPr/>
          </p:nvSpPr>
          <p:spPr>
            <a:xfrm>
              <a:off x="2639248" y="1233061"/>
              <a:ext cx="1122044" cy="93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387" y="828"/>
                    <a:pt x="7179" y="6024"/>
                    <a:pt x="0" y="15668"/>
                  </a:cubicBezTo>
                  <a:cubicBezTo>
                    <a:pt x="6967" y="14532"/>
                    <a:pt x="13889" y="16652"/>
                    <a:pt x="20761" y="2160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>
                <a:solidFill>
                  <a:srgbClr val="FFFFFF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3" name="Фигура">
              <a:extLst>
                <a:ext uri="{FF2B5EF4-FFF2-40B4-BE49-F238E27FC236}">
                  <a16:creationId xmlns:a16="http://schemas.microsoft.com/office/drawing/2014/main" id="{A4E0E482-0FCA-CCA0-444D-453EF717D702}"/>
                </a:ext>
              </a:extLst>
            </p:cNvPr>
            <p:cNvSpPr/>
            <p:nvPr/>
          </p:nvSpPr>
          <p:spPr>
            <a:xfrm>
              <a:off x="4027263" y="1233828"/>
              <a:ext cx="794630" cy="180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7" y="0"/>
                  </a:moveTo>
                  <a:lnTo>
                    <a:pt x="0" y="12952"/>
                  </a:lnTo>
                  <a:cubicBezTo>
                    <a:pt x="6538" y="15133"/>
                    <a:pt x="13037" y="18030"/>
                    <a:pt x="19501" y="21600"/>
                  </a:cubicBezTo>
                  <a:lnTo>
                    <a:pt x="21600" y="4092"/>
                  </a:lnTo>
                  <a:cubicBezTo>
                    <a:pt x="14865" y="1734"/>
                    <a:pt x="8117" y="353"/>
                    <a:pt x="1367" y="0"/>
                  </a:cubicBezTo>
                  <a:close/>
                </a:path>
              </a:pathLst>
            </a:custGeom>
            <a:solidFill>
              <a:schemeClr val="accent3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>
                <a:solidFill>
                  <a:srgbClr val="FFFFFF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4" name="Фигура">
              <a:extLst>
                <a:ext uri="{FF2B5EF4-FFF2-40B4-BE49-F238E27FC236}">
                  <a16:creationId xmlns:a16="http://schemas.microsoft.com/office/drawing/2014/main" id="{3261E8E8-58E9-4370-5402-3E15149E8F60}"/>
                </a:ext>
              </a:extLst>
            </p:cNvPr>
            <p:cNvSpPr/>
            <p:nvPr/>
          </p:nvSpPr>
          <p:spPr>
            <a:xfrm>
              <a:off x="5029462" y="1291470"/>
              <a:ext cx="983690" cy="311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9" y="0"/>
                  </a:moveTo>
                  <a:lnTo>
                    <a:pt x="0" y="10806"/>
                  </a:lnTo>
                  <a:cubicBezTo>
                    <a:pt x="1363" y="11414"/>
                    <a:pt x="2727" y="12000"/>
                    <a:pt x="4086" y="12662"/>
                  </a:cubicBezTo>
                  <a:cubicBezTo>
                    <a:pt x="9057" y="15086"/>
                    <a:pt x="14070" y="17937"/>
                    <a:pt x="19017" y="21600"/>
                  </a:cubicBezTo>
                  <a:lnTo>
                    <a:pt x="21600" y="8904"/>
                  </a:lnTo>
                  <a:cubicBezTo>
                    <a:pt x="15048" y="5057"/>
                    <a:pt x="8444" y="2113"/>
                    <a:pt x="1809" y="0"/>
                  </a:cubicBezTo>
                  <a:close/>
                </a:path>
              </a:pathLst>
            </a:custGeom>
            <a:solidFill>
              <a:schemeClr val="accent3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>
                <a:solidFill>
                  <a:srgbClr val="FFFFFF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5" name="Фигура">
              <a:extLst>
                <a:ext uri="{FF2B5EF4-FFF2-40B4-BE49-F238E27FC236}">
                  <a16:creationId xmlns:a16="http://schemas.microsoft.com/office/drawing/2014/main" id="{EA460A4C-7C64-ABCC-513E-56EA5B5DA62F}"/>
                </a:ext>
              </a:extLst>
            </p:cNvPr>
            <p:cNvSpPr/>
            <p:nvPr/>
          </p:nvSpPr>
          <p:spPr>
            <a:xfrm>
              <a:off x="6180762" y="1474387"/>
              <a:ext cx="1123493" cy="531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397" y="0"/>
                  </a:moveTo>
                  <a:lnTo>
                    <a:pt x="0" y="7893"/>
                  </a:lnTo>
                  <a:cubicBezTo>
                    <a:pt x="1366" y="8687"/>
                    <a:pt x="2725" y="9524"/>
                    <a:pt x="4070" y="10443"/>
                  </a:cubicBezTo>
                  <a:cubicBezTo>
                    <a:pt x="8385" y="13390"/>
                    <a:pt x="12628" y="17101"/>
                    <a:pt x="16603" y="21600"/>
                  </a:cubicBezTo>
                  <a:lnTo>
                    <a:pt x="21600" y="10659"/>
                  </a:lnTo>
                  <a:cubicBezTo>
                    <a:pt x="19934" y="9469"/>
                    <a:pt x="18260" y="8332"/>
                    <a:pt x="16578" y="7329"/>
                  </a:cubicBezTo>
                  <a:cubicBezTo>
                    <a:pt x="11890" y="4532"/>
                    <a:pt x="7160" y="2094"/>
                    <a:pt x="2397" y="0"/>
                  </a:cubicBezTo>
                  <a:close/>
                </a:path>
              </a:pathLst>
            </a:custGeom>
            <a:solidFill>
              <a:schemeClr val="accent3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>
                <a:solidFill>
                  <a:srgbClr val="FFFFFF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6" name="Фигура">
              <a:extLst>
                <a:ext uri="{FF2B5EF4-FFF2-40B4-BE49-F238E27FC236}">
                  <a16:creationId xmlns:a16="http://schemas.microsoft.com/office/drawing/2014/main" id="{67EFECFE-6928-9DB8-0C07-3316C2C688A2}"/>
                </a:ext>
              </a:extLst>
            </p:cNvPr>
            <p:cNvSpPr/>
            <p:nvPr/>
          </p:nvSpPr>
          <p:spPr>
            <a:xfrm>
              <a:off x="7300553" y="1834841"/>
              <a:ext cx="1371950" cy="873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64" y="0"/>
                  </a:moveTo>
                  <a:lnTo>
                    <a:pt x="0" y="7434"/>
                  </a:lnTo>
                  <a:cubicBezTo>
                    <a:pt x="1053" y="8471"/>
                    <a:pt x="2083" y="9561"/>
                    <a:pt x="3078" y="10720"/>
                  </a:cubicBezTo>
                  <a:cubicBezTo>
                    <a:pt x="4680" y="12587"/>
                    <a:pt x="6211" y="14625"/>
                    <a:pt x="7491" y="17172"/>
                  </a:cubicBezTo>
                  <a:cubicBezTo>
                    <a:pt x="8181" y="18544"/>
                    <a:pt x="8789" y="20035"/>
                    <a:pt x="9295" y="21600"/>
                  </a:cubicBezTo>
                  <a:lnTo>
                    <a:pt x="21600" y="14757"/>
                  </a:lnTo>
                  <a:cubicBezTo>
                    <a:pt x="20651" y="13545"/>
                    <a:pt x="19658" y="12387"/>
                    <a:pt x="18620" y="11291"/>
                  </a:cubicBezTo>
                  <a:cubicBezTo>
                    <a:pt x="14479" y="6916"/>
                    <a:pt x="9643" y="3094"/>
                    <a:pt x="4564" y="0"/>
                  </a:cubicBezTo>
                  <a:close/>
                </a:path>
              </a:pathLst>
            </a:custGeom>
            <a:solidFill>
              <a:schemeClr val="accent3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>
                <a:solidFill>
                  <a:srgbClr val="FFFFFF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7" name="Фигура">
              <a:extLst>
                <a:ext uri="{FF2B5EF4-FFF2-40B4-BE49-F238E27FC236}">
                  <a16:creationId xmlns:a16="http://schemas.microsoft.com/office/drawing/2014/main" id="{7FE10CE5-9E45-C896-83E2-A81D1881DFD6}"/>
                </a:ext>
              </a:extLst>
            </p:cNvPr>
            <p:cNvSpPr/>
            <p:nvPr/>
          </p:nvSpPr>
          <p:spPr>
            <a:xfrm>
              <a:off x="7789355" y="2637216"/>
              <a:ext cx="1453079" cy="1603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600" extrusionOk="0">
                  <a:moveTo>
                    <a:pt x="16113" y="0"/>
                  </a:moveTo>
                  <a:lnTo>
                    <a:pt x="3028" y="4225"/>
                  </a:lnTo>
                  <a:cubicBezTo>
                    <a:pt x="3567" y="6210"/>
                    <a:pt x="3532" y="8277"/>
                    <a:pt x="2663" y="10188"/>
                  </a:cubicBezTo>
                  <a:cubicBezTo>
                    <a:pt x="1940" y="11781"/>
                    <a:pt x="1047" y="13182"/>
                    <a:pt x="0" y="14430"/>
                  </a:cubicBezTo>
                  <a:lnTo>
                    <a:pt x="16742" y="21600"/>
                  </a:lnTo>
                  <a:cubicBezTo>
                    <a:pt x="19447" y="18793"/>
                    <a:pt x="21302" y="15499"/>
                    <a:pt x="21435" y="11710"/>
                  </a:cubicBezTo>
                  <a:cubicBezTo>
                    <a:pt x="21600" y="7002"/>
                    <a:pt x="19448" y="3170"/>
                    <a:pt x="16113" y="0"/>
                  </a:cubicBezTo>
                  <a:close/>
                </a:path>
              </a:pathLst>
            </a:custGeom>
            <a:solidFill>
              <a:srgbClr val="E1A93E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 dirty="0">
                <a:solidFill>
                  <a:srgbClr val="E1A93E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8" name="Фигура">
              <a:extLst>
                <a:ext uri="{FF2B5EF4-FFF2-40B4-BE49-F238E27FC236}">
                  <a16:creationId xmlns:a16="http://schemas.microsoft.com/office/drawing/2014/main" id="{48545EFA-BF02-A43F-B971-AF240BA58434}"/>
                </a:ext>
              </a:extLst>
            </p:cNvPr>
            <p:cNvSpPr/>
            <p:nvPr/>
          </p:nvSpPr>
          <p:spPr>
            <a:xfrm>
              <a:off x="6153864" y="3942227"/>
              <a:ext cx="2514276" cy="150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38" y="0"/>
                  </a:moveTo>
                  <a:cubicBezTo>
                    <a:pt x="10878" y="1651"/>
                    <a:pt x="9634" y="3006"/>
                    <a:pt x="8220" y="4173"/>
                  </a:cubicBezTo>
                  <a:cubicBezTo>
                    <a:pt x="5751" y="6211"/>
                    <a:pt x="2921" y="8083"/>
                    <a:pt x="0" y="9455"/>
                  </a:cubicBezTo>
                  <a:lnTo>
                    <a:pt x="3246" y="21600"/>
                  </a:lnTo>
                  <a:cubicBezTo>
                    <a:pt x="5442" y="20691"/>
                    <a:pt x="7611" y="19607"/>
                    <a:pt x="9731" y="18345"/>
                  </a:cubicBezTo>
                  <a:cubicBezTo>
                    <a:pt x="12985" y="16409"/>
                    <a:pt x="16140" y="14053"/>
                    <a:pt x="19041" y="10845"/>
                  </a:cubicBezTo>
                  <a:cubicBezTo>
                    <a:pt x="19936" y="9855"/>
                    <a:pt x="20802" y="8762"/>
                    <a:pt x="21600" y="7569"/>
                  </a:cubicBezTo>
                  <a:lnTo>
                    <a:pt x="11938" y="0"/>
                  </a:lnTo>
                  <a:close/>
                </a:path>
              </a:pathLst>
            </a:custGeom>
            <a:solidFill>
              <a:srgbClr val="336699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>
                <a:solidFill>
                  <a:srgbClr val="FFFFFF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10" name="Фигура">
              <a:extLst>
                <a:ext uri="{FF2B5EF4-FFF2-40B4-BE49-F238E27FC236}">
                  <a16:creationId xmlns:a16="http://schemas.microsoft.com/office/drawing/2014/main" id="{91C9DE31-A90F-8AD7-1152-40325289018A}"/>
                </a:ext>
              </a:extLst>
            </p:cNvPr>
            <p:cNvSpPr/>
            <p:nvPr/>
          </p:nvSpPr>
          <p:spPr>
            <a:xfrm>
              <a:off x="3312366" y="4693877"/>
              <a:ext cx="3016727" cy="1064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9" extrusionOk="0">
                  <a:moveTo>
                    <a:pt x="19053" y="0"/>
                  </a:moveTo>
                  <a:cubicBezTo>
                    <a:pt x="18888" y="115"/>
                    <a:pt x="18724" y="241"/>
                    <a:pt x="18559" y="347"/>
                  </a:cubicBezTo>
                  <a:cubicBezTo>
                    <a:pt x="14027" y="3280"/>
                    <a:pt x="9416" y="4677"/>
                    <a:pt x="4782" y="4487"/>
                  </a:cubicBezTo>
                  <a:lnTo>
                    <a:pt x="0" y="13192"/>
                  </a:lnTo>
                  <a:lnTo>
                    <a:pt x="4498" y="21500"/>
                  </a:lnTo>
                  <a:cubicBezTo>
                    <a:pt x="5172" y="21555"/>
                    <a:pt x="5845" y="21584"/>
                    <a:pt x="6518" y="21588"/>
                  </a:cubicBezTo>
                  <a:cubicBezTo>
                    <a:pt x="8537" y="21600"/>
                    <a:pt x="10553" y="21382"/>
                    <a:pt x="12563" y="20939"/>
                  </a:cubicBezTo>
                  <a:cubicBezTo>
                    <a:pt x="15210" y="20356"/>
                    <a:pt x="17850" y="19380"/>
                    <a:pt x="20460" y="17836"/>
                  </a:cubicBezTo>
                  <a:cubicBezTo>
                    <a:pt x="20841" y="17610"/>
                    <a:pt x="21221" y="17371"/>
                    <a:pt x="21600" y="17121"/>
                  </a:cubicBezTo>
                  <a:lnTo>
                    <a:pt x="19053" y="0"/>
                  </a:lnTo>
                  <a:close/>
                </a:path>
              </a:pathLst>
            </a:custGeom>
            <a:solidFill>
              <a:srgbClr val="182945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>
                <a:solidFill>
                  <a:srgbClr val="FFFFFF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12" name="Фигура">
              <a:extLst>
                <a:ext uri="{FF2B5EF4-FFF2-40B4-BE49-F238E27FC236}">
                  <a16:creationId xmlns:a16="http://schemas.microsoft.com/office/drawing/2014/main" id="{6A58EBC2-BF17-C609-E95E-B8D7E5D5BD76}"/>
                </a:ext>
              </a:extLst>
            </p:cNvPr>
            <p:cNvSpPr/>
            <p:nvPr/>
          </p:nvSpPr>
          <p:spPr>
            <a:xfrm>
              <a:off x="3632993" y="1445182"/>
              <a:ext cx="4000676" cy="3177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2" h="21497" extrusionOk="0">
                  <a:moveTo>
                    <a:pt x="1636" y="0"/>
                  </a:moveTo>
                  <a:cubicBezTo>
                    <a:pt x="3710" y="118"/>
                    <a:pt x="5776" y="379"/>
                    <a:pt x="7823" y="781"/>
                  </a:cubicBezTo>
                  <a:cubicBezTo>
                    <a:pt x="9962" y="1201"/>
                    <a:pt x="12087" y="1776"/>
                    <a:pt x="14139" y="2670"/>
                  </a:cubicBezTo>
                  <a:cubicBezTo>
                    <a:pt x="15888" y="3432"/>
                    <a:pt x="17646" y="4593"/>
                    <a:pt x="19049" y="5900"/>
                  </a:cubicBezTo>
                  <a:cubicBezTo>
                    <a:pt x="19740" y="6544"/>
                    <a:pt x="20352" y="7252"/>
                    <a:pt x="20791" y="8073"/>
                  </a:cubicBezTo>
                  <a:cubicBezTo>
                    <a:pt x="21250" y="8933"/>
                    <a:pt x="21522" y="9921"/>
                    <a:pt x="21478" y="11061"/>
                  </a:cubicBezTo>
                  <a:cubicBezTo>
                    <a:pt x="21410" y="12793"/>
                    <a:pt x="20642" y="14265"/>
                    <a:pt x="19529" y="15445"/>
                  </a:cubicBezTo>
                  <a:cubicBezTo>
                    <a:pt x="18279" y="16770"/>
                    <a:pt x="16625" y="17688"/>
                    <a:pt x="14963" y="18500"/>
                  </a:cubicBezTo>
                  <a:cubicBezTo>
                    <a:pt x="13938" y="19001"/>
                    <a:pt x="12901" y="19463"/>
                    <a:pt x="11840" y="19825"/>
                  </a:cubicBezTo>
                  <a:cubicBezTo>
                    <a:pt x="10736" y="20201"/>
                    <a:pt x="9609" y="20467"/>
                    <a:pt x="8475" y="20683"/>
                  </a:cubicBezTo>
                  <a:cubicBezTo>
                    <a:pt x="6253" y="21106"/>
                    <a:pt x="4002" y="21333"/>
                    <a:pt x="1765" y="21486"/>
                  </a:cubicBezTo>
                  <a:cubicBezTo>
                    <a:pt x="876" y="21600"/>
                    <a:pt x="85" y="20769"/>
                    <a:pt x="7" y="19639"/>
                  </a:cubicBezTo>
                  <a:cubicBezTo>
                    <a:pt x="-78" y="18413"/>
                    <a:pt x="697" y="17366"/>
                    <a:pt x="1668" y="17396"/>
                  </a:cubicBezTo>
                  <a:cubicBezTo>
                    <a:pt x="4140" y="17460"/>
                    <a:pt x="6540" y="17145"/>
                    <a:pt x="8865" y="16483"/>
                  </a:cubicBezTo>
                  <a:cubicBezTo>
                    <a:pt x="10993" y="15877"/>
                    <a:pt x="13150" y="14962"/>
                    <a:pt x="14926" y="13039"/>
                  </a:cubicBezTo>
                  <a:cubicBezTo>
                    <a:pt x="15980" y="11897"/>
                    <a:pt x="16784" y="10443"/>
                    <a:pt x="16639" y="8752"/>
                  </a:cubicBezTo>
                  <a:cubicBezTo>
                    <a:pt x="16543" y="7623"/>
                    <a:pt x="16049" y="6700"/>
                    <a:pt x="15405" y="5890"/>
                  </a:cubicBezTo>
                  <a:cubicBezTo>
                    <a:pt x="14752" y="5068"/>
                    <a:pt x="13938" y="4331"/>
                    <a:pt x="13066" y="3776"/>
                  </a:cubicBezTo>
                  <a:cubicBezTo>
                    <a:pt x="11302" y="2652"/>
                    <a:pt x="9385" y="2046"/>
                    <a:pt x="7461" y="1614"/>
                  </a:cubicBezTo>
                  <a:cubicBezTo>
                    <a:pt x="5544" y="1184"/>
                    <a:pt x="3598" y="920"/>
                    <a:pt x="1634" y="828"/>
                  </a:cubicBezTo>
                  <a:cubicBezTo>
                    <a:pt x="1458" y="825"/>
                    <a:pt x="1316" y="644"/>
                    <a:pt x="1313" y="421"/>
                  </a:cubicBezTo>
                  <a:cubicBezTo>
                    <a:pt x="1310" y="191"/>
                    <a:pt x="1455" y="3"/>
                    <a:pt x="1636" y="0"/>
                  </a:cubicBezTo>
                  <a:close/>
                </a:path>
              </a:pathLst>
            </a:custGeom>
            <a:solidFill>
              <a:schemeClr val="accent5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>
                <a:solidFill>
                  <a:srgbClr val="FFFFFF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13" name="Кружок">
              <a:extLst>
                <a:ext uri="{FF2B5EF4-FFF2-40B4-BE49-F238E27FC236}">
                  <a16:creationId xmlns:a16="http://schemas.microsoft.com/office/drawing/2014/main" id="{188E4A18-9286-0390-AAA2-E738F59673A8}"/>
                </a:ext>
              </a:extLst>
            </p:cNvPr>
            <p:cNvSpPr/>
            <p:nvPr/>
          </p:nvSpPr>
          <p:spPr bwMode="auto">
            <a:xfrm>
              <a:off x="3962704" y="5105055"/>
              <a:ext cx="470114" cy="472852"/>
            </a:xfrm>
            <a:prstGeom prst="ellipse">
              <a:avLst/>
            </a:prstGeom>
            <a:solidFill>
              <a:schemeClr val="bg1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 dirty="0">
                <a:solidFill>
                  <a:srgbClr val="FFFFFF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14" name="Кружок">
              <a:extLst>
                <a:ext uri="{FF2B5EF4-FFF2-40B4-BE49-F238E27FC236}">
                  <a16:creationId xmlns:a16="http://schemas.microsoft.com/office/drawing/2014/main" id="{2C350035-CE7B-5F5F-B836-4E9B936F8B32}"/>
                </a:ext>
              </a:extLst>
            </p:cNvPr>
            <p:cNvSpPr/>
            <p:nvPr/>
          </p:nvSpPr>
          <p:spPr bwMode="auto">
            <a:xfrm>
              <a:off x="7122246" y="4449475"/>
              <a:ext cx="470114" cy="473581"/>
            </a:xfrm>
            <a:prstGeom prst="ellipse">
              <a:avLst/>
            </a:prstGeom>
            <a:solidFill>
              <a:schemeClr val="bg1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 dirty="0">
                <a:solidFill>
                  <a:srgbClr val="FFFFFF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15" name="Кружок">
              <a:extLst>
                <a:ext uri="{FF2B5EF4-FFF2-40B4-BE49-F238E27FC236}">
                  <a16:creationId xmlns:a16="http://schemas.microsoft.com/office/drawing/2014/main" id="{48E31F7A-0D14-44E8-1037-9EB112FE9EE4}"/>
                </a:ext>
              </a:extLst>
            </p:cNvPr>
            <p:cNvSpPr/>
            <p:nvPr/>
          </p:nvSpPr>
          <p:spPr bwMode="auto">
            <a:xfrm>
              <a:off x="8441860" y="3159066"/>
              <a:ext cx="470114" cy="473581"/>
            </a:xfrm>
            <a:prstGeom prst="ellipse">
              <a:avLst/>
            </a:prstGeom>
            <a:solidFill>
              <a:schemeClr val="bg1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 dirty="0">
                <a:solidFill>
                  <a:srgbClr val="FFFFFF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16" name="Кружок">
              <a:extLst>
                <a:ext uri="{FF2B5EF4-FFF2-40B4-BE49-F238E27FC236}">
                  <a16:creationId xmlns:a16="http://schemas.microsoft.com/office/drawing/2014/main" id="{5A537BA1-C978-BB73-1DFB-D8807D492680}"/>
                </a:ext>
              </a:extLst>
            </p:cNvPr>
            <p:cNvSpPr/>
            <p:nvPr/>
          </p:nvSpPr>
          <p:spPr bwMode="auto">
            <a:xfrm>
              <a:off x="8137511" y="1488221"/>
              <a:ext cx="470114" cy="473581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  <a:miter lim="400000"/>
            </a:ln>
          </p:spPr>
          <p:txBody>
            <a:bodyPr lIns="0" tIns="0" rIns="0" bIns="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800" b="0" kern="0" dirty="0">
                <a:solidFill>
                  <a:srgbClr val="FFFFFF"/>
                </a:solidFill>
                <a:latin typeface="+mj-lt"/>
                <a:cs typeface="+mn-cs"/>
                <a:sym typeface="Helvetica Neue Medium"/>
              </a:endParaRPr>
            </a:p>
          </p:txBody>
        </p:sp>
        <p:sp>
          <p:nvSpPr>
            <p:cNvPr id="17" name="Project…">
              <a:extLst>
                <a:ext uri="{FF2B5EF4-FFF2-40B4-BE49-F238E27FC236}">
                  <a16:creationId xmlns:a16="http://schemas.microsoft.com/office/drawing/2014/main" id="{9E8D8FAA-1647-B902-5D50-DF3DFEB087D7}"/>
                </a:ext>
              </a:extLst>
            </p:cNvPr>
            <p:cNvSpPr txBox="1"/>
            <p:nvPr/>
          </p:nvSpPr>
          <p:spPr bwMode="auto">
            <a:xfrm>
              <a:off x="8072183" y="1466140"/>
              <a:ext cx="593255" cy="5168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/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8000" b="0" cap="all">
                  <a:solidFill>
                    <a:srgbClr val="141413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pPr>
              <a:r>
                <a:rPr lang="en-US" sz="2000" b="0" kern="0" cap="all" dirty="0">
                  <a:solidFill>
                    <a:schemeClr val="bg2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  <a:sym typeface="Montserrat Bold"/>
                </a:rPr>
                <a:t>04</a:t>
              </a:r>
              <a:endParaRPr sz="2000" b="0" kern="0" cap="all" dirty="0">
                <a:solidFill>
                  <a:schemeClr val="bg2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Montserrat Bold"/>
              </a:endParaRPr>
            </a:p>
          </p:txBody>
        </p:sp>
        <p:sp>
          <p:nvSpPr>
            <p:cNvPr id="18" name="Project…">
              <a:extLst>
                <a:ext uri="{FF2B5EF4-FFF2-40B4-BE49-F238E27FC236}">
                  <a16:creationId xmlns:a16="http://schemas.microsoft.com/office/drawing/2014/main" id="{84F1C21F-7F19-BD1F-469F-27F05A052718}"/>
                </a:ext>
              </a:extLst>
            </p:cNvPr>
            <p:cNvSpPr txBox="1"/>
            <p:nvPr/>
          </p:nvSpPr>
          <p:spPr bwMode="auto">
            <a:xfrm>
              <a:off x="8380191" y="3135427"/>
              <a:ext cx="593255" cy="5168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/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8000" b="0" cap="all">
                  <a:solidFill>
                    <a:srgbClr val="141413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pPr>
              <a:r>
                <a:rPr lang="en-US" sz="2000" b="0" kern="0" cap="all" dirty="0">
                  <a:solidFill>
                    <a:schemeClr val="tx1">
                      <a:lumMod val="75000"/>
                    </a:schemeClr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  <a:sym typeface="Montserrat Bold"/>
                </a:rPr>
                <a:t>03</a:t>
              </a:r>
              <a:endParaRPr sz="2000" b="0" kern="0" cap="all" dirty="0">
                <a:solidFill>
                  <a:schemeClr val="tx1">
                    <a:lumMod val="7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Montserrat Bold"/>
              </a:endParaRPr>
            </a:p>
          </p:txBody>
        </p:sp>
        <p:sp>
          <p:nvSpPr>
            <p:cNvPr id="19" name="Project…">
              <a:extLst>
                <a:ext uri="{FF2B5EF4-FFF2-40B4-BE49-F238E27FC236}">
                  <a16:creationId xmlns:a16="http://schemas.microsoft.com/office/drawing/2014/main" id="{3011F7C4-32AA-8C2F-050D-8572FDE2BAE8}"/>
                </a:ext>
              </a:extLst>
            </p:cNvPr>
            <p:cNvSpPr txBox="1"/>
            <p:nvPr/>
          </p:nvSpPr>
          <p:spPr bwMode="auto">
            <a:xfrm>
              <a:off x="7071426" y="4424298"/>
              <a:ext cx="593255" cy="5168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/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8000" b="0" cap="all">
                  <a:solidFill>
                    <a:srgbClr val="141413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pPr>
              <a:r>
                <a:rPr lang="en-US" sz="2000" b="0" kern="0" cap="all" dirty="0">
                  <a:solidFill>
                    <a:schemeClr val="tx1">
                      <a:lumMod val="75000"/>
                    </a:schemeClr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  <a:sym typeface="Montserrat Bold"/>
                </a:rPr>
                <a:t>02</a:t>
              </a:r>
              <a:endParaRPr sz="2000" b="0" kern="0" cap="all" dirty="0">
                <a:solidFill>
                  <a:schemeClr val="tx1">
                    <a:lumMod val="7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Montserrat Bold"/>
              </a:endParaRPr>
            </a:p>
          </p:txBody>
        </p:sp>
        <p:sp>
          <p:nvSpPr>
            <p:cNvPr id="20" name="Project…">
              <a:extLst>
                <a:ext uri="{FF2B5EF4-FFF2-40B4-BE49-F238E27FC236}">
                  <a16:creationId xmlns:a16="http://schemas.microsoft.com/office/drawing/2014/main" id="{9A6FAF30-CCD5-F625-82DB-F10D46423A92}"/>
                </a:ext>
              </a:extLst>
            </p:cNvPr>
            <p:cNvSpPr txBox="1"/>
            <p:nvPr/>
          </p:nvSpPr>
          <p:spPr bwMode="auto">
            <a:xfrm>
              <a:off x="3897377" y="5084490"/>
              <a:ext cx="593255" cy="5168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/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8000" b="0" cap="all">
                  <a:solidFill>
                    <a:srgbClr val="141413"/>
                  </a:solidFill>
                  <a:latin typeface="Montserrat Bold"/>
                  <a:ea typeface="Montserrat Bold"/>
                  <a:cs typeface="Montserrat Bold"/>
                  <a:sym typeface="Montserrat Bold"/>
                </a:defRPr>
              </a:pPr>
              <a:r>
                <a:rPr lang="en-US" sz="2000" b="0" kern="0" cap="all" dirty="0">
                  <a:solidFill>
                    <a:schemeClr val="tx1">
                      <a:lumMod val="75000"/>
                    </a:schemeClr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  <a:sym typeface="Montserrat Bold"/>
                </a:rPr>
                <a:t>01</a:t>
              </a:r>
              <a:endParaRPr sz="2000" b="0" kern="0" cap="all" dirty="0">
                <a:solidFill>
                  <a:schemeClr val="tx1">
                    <a:lumMod val="7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Montserrat Bold"/>
              </a:endParaRPr>
            </a:p>
          </p:txBody>
        </p:sp>
        <p:sp>
          <p:nvSpPr>
            <p:cNvPr id="21" name="Subtitle 2">
              <a:extLst>
                <a:ext uri="{FF2B5EF4-FFF2-40B4-BE49-F238E27FC236}">
                  <a16:creationId xmlns:a16="http://schemas.microsoft.com/office/drawing/2014/main" id="{96FF1047-92B7-50C7-8FC7-D88C4D4CA133}"/>
                </a:ext>
              </a:extLst>
            </p:cNvPr>
            <p:cNvSpPr txBox="1">
              <a:spLocks/>
            </p:cNvSpPr>
            <p:nvPr/>
          </p:nvSpPr>
          <p:spPr>
            <a:xfrm>
              <a:off x="8756200" y="1531765"/>
              <a:ext cx="2215614" cy="81405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s-ES" sz="1200" dirty="0">
                  <a:solidFill>
                    <a:schemeClr val="accent3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Puede personalizar todo lo que vea en este cuadro de texto.</a:t>
              </a:r>
            </a:p>
          </p:txBody>
        </p:sp>
        <p:sp>
          <p:nvSpPr>
            <p:cNvPr id="22" name="TextBox 2">
              <a:extLst>
                <a:ext uri="{FF2B5EF4-FFF2-40B4-BE49-F238E27FC236}">
                  <a16:creationId xmlns:a16="http://schemas.microsoft.com/office/drawing/2014/main" id="{28267D4B-A367-5269-65F8-16447C5B451F}"/>
                </a:ext>
              </a:extLst>
            </p:cNvPr>
            <p:cNvSpPr txBox="1"/>
            <p:nvPr/>
          </p:nvSpPr>
          <p:spPr>
            <a:xfrm>
              <a:off x="8756202" y="1276115"/>
              <a:ext cx="1803239" cy="42640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600" b="1" spc="100" dirty="0" err="1">
                  <a:solidFill>
                    <a:schemeClr val="accent3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Resultado</a:t>
              </a:r>
              <a:endParaRPr lang="en-US" sz="1600" b="1" spc="100" dirty="0">
                <a:solidFill>
                  <a:schemeClr val="accent3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3" name="Subtitle 2">
              <a:extLst>
                <a:ext uri="{FF2B5EF4-FFF2-40B4-BE49-F238E27FC236}">
                  <a16:creationId xmlns:a16="http://schemas.microsoft.com/office/drawing/2014/main" id="{28737358-A031-8E10-7FF4-CA7A01D6FAE6}"/>
                </a:ext>
              </a:extLst>
            </p:cNvPr>
            <p:cNvSpPr txBox="1">
              <a:spLocks/>
            </p:cNvSpPr>
            <p:nvPr/>
          </p:nvSpPr>
          <p:spPr>
            <a:xfrm>
              <a:off x="9385648" y="3217543"/>
              <a:ext cx="2123987" cy="81405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s-ES" sz="1200" dirty="0">
                  <a:solidFill>
                    <a:srgbClr val="E1A93E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Puede personalizar todo lo que vea en este cuadro de texto.</a:t>
              </a:r>
            </a:p>
          </p:txBody>
        </p:sp>
        <p:sp>
          <p:nvSpPr>
            <p:cNvPr id="24" name="TextBox 2">
              <a:extLst>
                <a:ext uri="{FF2B5EF4-FFF2-40B4-BE49-F238E27FC236}">
                  <a16:creationId xmlns:a16="http://schemas.microsoft.com/office/drawing/2014/main" id="{101A9FEB-216F-58D6-B575-773F5F50A729}"/>
                </a:ext>
              </a:extLst>
            </p:cNvPr>
            <p:cNvSpPr txBox="1"/>
            <p:nvPr/>
          </p:nvSpPr>
          <p:spPr>
            <a:xfrm>
              <a:off x="9385650" y="2961894"/>
              <a:ext cx="1774670" cy="42640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600" b="1" spc="100" dirty="0" err="1">
                  <a:solidFill>
                    <a:srgbClr val="E1A93E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Resultado</a:t>
              </a:r>
              <a:endParaRPr lang="en-US" sz="1600" b="1" spc="100" dirty="0">
                <a:solidFill>
                  <a:srgbClr val="E1A93E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5" name="Subtitle 2">
              <a:extLst>
                <a:ext uri="{FF2B5EF4-FFF2-40B4-BE49-F238E27FC236}">
                  <a16:creationId xmlns:a16="http://schemas.microsoft.com/office/drawing/2014/main" id="{C9CAB1C5-C2CF-A109-19F7-4E3003341CC1}"/>
                </a:ext>
              </a:extLst>
            </p:cNvPr>
            <p:cNvSpPr txBox="1">
              <a:spLocks/>
            </p:cNvSpPr>
            <p:nvPr/>
          </p:nvSpPr>
          <p:spPr>
            <a:xfrm>
              <a:off x="8318417" y="5022689"/>
              <a:ext cx="2503907" cy="81405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s-ES" sz="1200" dirty="0">
                  <a:solidFill>
                    <a:srgbClr val="336699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Puede personalizar todo lo que vea en este cuadro de texto.</a:t>
              </a:r>
            </a:p>
          </p:txBody>
        </p:sp>
        <p:sp>
          <p:nvSpPr>
            <p:cNvPr id="26" name="TextBox 2">
              <a:extLst>
                <a:ext uri="{FF2B5EF4-FFF2-40B4-BE49-F238E27FC236}">
                  <a16:creationId xmlns:a16="http://schemas.microsoft.com/office/drawing/2014/main" id="{DB227C92-6AC6-A326-A8F0-A2557705A4DF}"/>
                </a:ext>
              </a:extLst>
            </p:cNvPr>
            <p:cNvSpPr txBox="1"/>
            <p:nvPr/>
          </p:nvSpPr>
          <p:spPr>
            <a:xfrm>
              <a:off x="8293033" y="4716308"/>
              <a:ext cx="1861506" cy="42640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600" b="1" spc="100" dirty="0" err="1">
                  <a:solidFill>
                    <a:srgbClr val="336699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Resultado</a:t>
              </a:r>
              <a:endParaRPr lang="en-US" sz="1600" b="1" spc="100" dirty="0">
                <a:solidFill>
                  <a:srgbClr val="336699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7" name="Subtitle 2">
              <a:extLst>
                <a:ext uri="{FF2B5EF4-FFF2-40B4-BE49-F238E27FC236}">
                  <a16:creationId xmlns:a16="http://schemas.microsoft.com/office/drawing/2014/main" id="{FD5302FA-A197-C78F-7D01-FF6F3A54B17F}"/>
                </a:ext>
              </a:extLst>
            </p:cNvPr>
            <p:cNvSpPr txBox="1">
              <a:spLocks/>
            </p:cNvSpPr>
            <p:nvPr/>
          </p:nvSpPr>
          <p:spPr>
            <a:xfrm>
              <a:off x="1036256" y="5070971"/>
              <a:ext cx="2298096" cy="81405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es-ES" sz="1200" dirty="0">
                  <a:solidFill>
                    <a:srgbClr val="182945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Puede personalizar todo lo que vea en este cuadro de texto.</a:t>
              </a:r>
            </a:p>
          </p:txBody>
        </p:sp>
        <p:sp>
          <p:nvSpPr>
            <p:cNvPr id="28" name="TextBox 2">
              <a:extLst>
                <a:ext uri="{FF2B5EF4-FFF2-40B4-BE49-F238E27FC236}">
                  <a16:creationId xmlns:a16="http://schemas.microsoft.com/office/drawing/2014/main" id="{CD1570A2-DFBC-EA96-3F50-022589214167}"/>
                </a:ext>
              </a:extLst>
            </p:cNvPr>
            <p:cNvSpPr txBox="1"/>
            <p:nvPr/>
          </p:nvSpPr>
          <p:spPr>
            <a:xfrm>
              <a:off x="1158800" y="4797819"/>
              <a:ext cx="2175552" cy="42640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r"/>
              <a:r>
                <a:rPr lang="en-US" sz="1600" b="1" spc="100" dirty="0" err="1">
                  <a:solidFill>
                    <a:srgbClr val="182945"/>
                  </a:solidFill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Propuesta</a:t>
              </a:r>
              <a:endParaRPr lang="en-US" sz="1600" b="1" spc="100" dirty="0">
                <a:solidFill>
                  <a:srgbClr val="182945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8716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CC1E7EE-4B40-6642-2D42-08E275B6D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491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182945"/>
                </a:solidFill>
              </a:rPr>
              <a:t>Propuesta</a:t>
            </a:r>
            <a:endParaRPr lang="es-EC" b="1" dirty="0">
              <a:solidFill>
                <a:srgbClr val="182945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AB18D75-2417-543F-31FE-648E5450C43E}"/>
              </a:ext>
            </a:extLst>
          </p:cNvPr>
          <p:cNvSpPr/>
          <p:nvPr/>
        </p:nvSpPr>
        <p:spPr>
          <a:xfrm>
            <a:off x="3976688" y="1999277"/>
            <a:ext cx="4238625" cy="18000"/>
          </a:xfrm>
          <a:prstGeom prst="rect">
            <a:avLst/>
          </a:prstGeom>
          <a:solidFill>
            <a:srgbClr val="E1A9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pSp>
        <p:nvGrpSpPr>
          <p:cNvPr id="60" name="Grupo 59">
            <a:extLst>
              <a:ext uri="{FF2B5EF4-FFF2-40B4-BE49-F238E27FC236}">
                <a16:creationId xmlns:a16="http://schemas.microsoft.com/office/drawing/2014/main" id="{73B3171E-1ADB-E9AE-49AE-21050018F432}"/>
              </a:ext>
            </a:extLst>
          </p:cNvPr>
          <p:cNvGrpSpPr/>
          <p:nvPr/>
        </p:nvGrpSpPr>
        <p:grpSpPr>
          <a:xfrm>
            <a:off x="2156654" y="2213627"/>
            <a:ext cx="7878693" cy="3558665"/>
            <a:chOff x="996950" y="966705"/>
            <a:chExt cx="10639312" cy="4805587"/>
          </a:xfrm>
        </p:grpSpPr>
        <p:sp>
          <p:nvSpPr>
            <p:cNvPr id="30" name="Google Shape;5318;p120">
              <a:extLst>
                <a:ext uri="{FF2B5EF4-FFF2-40B4-BE49-F238E27FC236}">
                  <a16:creationId xmlns:a16="http://schemas.microsoft.com/office/drawing/2014/main" id="{1EB2FC87-7877-1F14-ED06-7856AAE3ED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2575" y="1528760"/>
              <a:ext cx="2243138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 eaLnBrk="1" hangingPunct="1">
                <a:buSzPts val="1400"/>
                <a:buFont typeface="Open Sans" panose="020B0606030504020204" pitchFamily="34" charset="0"/>
                <a:buNone/>
              </a:pP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Lorem ipsum dolor sit </a:t>
              </a:r>
              <a:r>
                <a:rPr lang="en-US" altLang="en-US" sz="1050" dirty="0" err="1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amet</a:t>
              </a: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, </a:t>
              </a:r>
              <a:r>
                <a:rPr lang="en-US" altLang="en-US" sz="1050" dirty="0" err="1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consetur</a:t>
              </a: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 </a:t>
              </a:r>
              <a:r>
                <a:rPr lang="en-US" altLang="en-US" sz="1050" dirty="0" err="1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adipin</a:t>
              </a:r>
              <a:endParaRPr lang="en-US" altLang="en-US" sz="1050" dirty="0">
                <a:latin typeface="+mj-lt"/>
                <a:cs typeface="Open Sans" panose="020B0606030504020204" pitchFamily="34" charset="0"/>
              </a:endParaRPr>
            </a:p>
          </p:txBody>
        </p:sp>
        <p:sp>
          <p:nvSpPr>
            <p:cNvPr id="31" name="Google Shape;5323;p120">
              <a:extLst>
                <a:ext uri="{FF2B5EF4-FFF2-40B4-BE49-F238E27FC236}">
                  <a16:creationId xmlns:a16="http://schemas.microsoft.com/office/drawing/2014/main" id="{7703B291-225C-F1D3-2251-FC5EC98D2D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2575" y="2748817"/>
              <a:ext cx="2243138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 eaLnBrk="1" hangingPunct="1">
                <a:buSzPts val="1400"/>
                <a:buFont typeface="Open Sans" panose="020B0606030504020204" pitchFamily="34" charset="0"/>
                <a:buNone/>
              </a:pP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Lorem ipsum dolor sit </a:t>
              </a:r>
              <a:r>
                <a:rPr lang="en-US" altLang="en-US" sz="1050" dirty="0" err="1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amet</a:t>
              </a: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, </a:t>
              </a:r>
              <a:r>
                <a:rPr lang="en-US" altLang="en-US" sz="1050" dirty="0" err="1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consetur</a:t>
              </a: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 </a:t>
              </a:r>
              <a:r>
                <a:rPr lang="en-US" altLang="en-US" sz="1050" dirty="0" err="1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adipin</a:t>
              </a:r>
              <a:endParaRPr lang="en-US" altLang="en-US" sz="1050" dirty="0">
                <a:latin typeface="+mj-lt"/>
                <a:cs typeface="Open Sans" panose="020B0606030504020204" pitchFamily="34" charset="0"/>
              </a:endParaRPr>
            </a:p>
          </p:txBody>
        </p:sp>
        <p:sp>
          <p:nvSpPr>
            <p:cNvPr id="32" name="Google Shape;5324;p120">
              <a:extLst>
                <a:ext uri="{FF2B5EF4-FFF2-40B4-BE49-F238E27FC236}">
                  <a16:creationId xmlns:a16="http://schemas.microsoft.com/office/drawing/2014/main" id="{5AB465B9-AFAF-0E24-D760-507547EE4A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90037" y="3880667"/>
              <a:ext cx="2243138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 eaLnBrk="1" hangingPunct="1">
                <a:buSzPts val="1400"/>
                <a:buFont typeface="Open Sans" panose="020B0606030504020204" pitchFamily="34" charset="0"/>
                <a:buNone/>
              </a:pP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Lorem ipsum dolor sit </a:t>
              </a:r>
              <a:r>
                <a:rPr lang="en-US" altLang="en-US" sz="1050" dirty="0" err="1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amet</a:t>
              </a: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, </a:t>
              </a:r>
              <a:r>
                <a:rPr lang="en-US" altLang="en-US" sz="1050" dirty="0" err="1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consetur</a:t>
              </a: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 </a:t>
              </a:r>
              <a:r>
                <a:rPr lang="en-US" altLang="en-US" sz="1050" dirty="0" err="1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adipin</a:t>
              </a:r>
              <a:endParaRPr lang="en-US" altLang="en-US" sz="1050" dirty="0">
                <a:latin typeface="+mj-lt"/>
                <a:cs typeface="Open Sans" panose="020B0606030504020204" pitchFamily="34" charset="0"/>
              </a:endParaRPr>
            </a:p>
          </p:txBody>
        </p:sp>
        <p:sp>
          <p:nvSpPr>
            <p:cNvPr id="33" name="Google Shape;5325;p120">
              <a:extLst>
                <a:ext uri="{FF2B5EF4-FFF2-40B4-BE49-F238E27FC236}">
                  <a16:creationId xmlns:a16="http://schemas.microsoft.com/office/drawing/2014/main" id="{636F47CD-995B-29C6-C777-08D9A16132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2575" y="5032621"/>
              <a:ext cx="2243138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 eaLnBrk="1" hangingPunct="1">
                <a:buSzPts val="1400"/>
                <a:buFont typeface="Open Sans" panose="020B0606030504020204" pitchFamily="34" charset="0"/>
                <a:buNone/>
              </a:pP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Lorem ipsum dolor sit </a:t>
              </a:r>
              <a:r>
                <a:rPr lang="en-US" altLang="en-US" sz="1050" dirty="0" err="1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amet</a:t>
              </a: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, </a:t>
              </a:r>
              <a:r>
                <a:rPr lang="en-US" altLang="en-US" sz="1050" dirty="0" err="1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consetur</a:t>
              </a:r>
              <a:r>
                <a:rPr lang="en-US" altLang="en-US" sz="1050" dirty="0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 </a:t>
              </a:r>
              <a:r>
                <a:rPr lang="en-US" altLang="en-US" sz="1050" dirty="0" err="1">
                  <a:latin typeface="+mj-lt"/>
                  <a:cs typeface="Open Sans" panose="020B0606030504020204" pitchFamily="34" charset="0"/>
                  <a:sym typeface="Open Sans" panose="020B0606030504020204" pitchFamily="34" charset="0"/>
                </a:rPr>
                <a:t>adipin</a:t>
              </a:r>
              <a:endParaRPr lang="en-US" altLang="en-US" sz="1050" dirty="0">
                <a:latin typeface="+mj-lt"/>
                <a:cs typeface="Open Sans" panose="020B0606030504020204" pitchFamily="34" charset="0"/>
              </a:endParaRPr>
            </a:p>
          </p:txBody>
        </p:sp>
        <p:sp>
          <p:nvSpPr>
            <p:cNvPr id="34" name="Google Shape;5326;p120">
              <a:extLst>
                <a:ext uri="{FF2B5EF4-FFF2-40B4-BE49-F238E27FC236}">
                  <a16:creationId xmlns:a16="http://schemas.microsoft.com/office/drawing/2014/main" id="{009FE02E-A3DA-A07B-CA61-C40AF2FE4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950" y="1014554"/>
              <a:ext cx="1171575" cy="582613"/>
            </a:xfrm>
            <a:custGeom>
              <a:avLst/>
              <a:gdLst>
                <a:gd name="T0" fmla="*/ 2147483646 w 738"/>
                <a:gd name="T1" fmla="*/ 2147483646 h 367"/>
                <a:gd name="T2" fmla="*/ 2147483646 w 738"/>
                <a:gd name="T3" fmla="*/ 0 h 367"/>
                <a:gd name="T4" fmla="*/ 2147483646 w 738"/>
                <a:gd name="T5" fmla="*/ 2147483646 h 367"/>
                <a:gd name="T6" fmla="*/ 0 w 738"/>
                <a:gd name="T7" fmla="*/ 2147483646 h 367"/>
                <a:gd name="T8" fmla="*/ 2147483646 w 738"/>
                <a:gd name="T9" fmla="*/ 2147483646 h 367"/>
                <a:gd name="T10" fmla="*/ 2147483646 w 738"/>
                <a:gd name="T11" fmla="*/ 2147483646 h 367"/>
                <a:gd name="T12" fmla="*/ 2147483646 w 738"/>
                <a:gd name="T13" fmla="*/ 2147483646 h 367"/>
                <a:gd name="T14" fmla="*/ 2147483646 w 738"/>
                <a:gd name="T15" fmla="*/ 2147483646 h 367"/>
                <a:gd name="T16" fmla="*/ 2147483646 w 738"/>
                <a:gd name="T17" fmla="*/ 2147483646 h 36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8" h="367" extrusionOk="0">
                  <a:moveTo>
                    <a:pt x="553" y="92"/>
                  </a:moveTo>
                  <a:lnTo>
                    <a:pt x="369" y="0"/>
                  </a:lnTo>
                  <a:lnTo>
                    <a:pt x="184" y="92"/>
                  </a:lnTo>
                  <a:lnTo>
                    <a:pt x="0" y="182"/>
                  </a:lnTo>
                  <a:lnTo>
                    <a:pt x="184" y="274"/>
                  </a:lnTo>
                  <a:lnTo>
                    <a:pt x="369" y="367"/>
                  </a:lnTo>
                  <a:lnTo>
                    <a:pt x="553" y="274"/>
                  </a:lnTo>
                  <a:lnTo>
                    <a:pt x="738" y="182"/>
                  </a:lnTo>
                  <a:lnTo>
                    <a:pt x="553" y="92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35" name="Google Shape;5327;p120">
              <a:extLst>
                <a:ext uri="{FF2B5EF4-FFF2-40B4-BE49-F238E27FC236}">
                  <a16:creationId xmlns:a16="http://schemas.microsoft.com/office/drawing/2014/main" id="{94C67676-90B2-6101-8D96-E5203C78A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950" y="1303479"/>
              <a:ext cx="585788" cy="4468813"/>
            </a:xfrm>
            <a:custGeom>
              <a:avLst/>
              <a:gdLst>
                <a:gd name="T0" fmla="*/ 0 w 369"/>
                <a:gd name="T1" fmla="*/ 0 h 2815"/>
                <a:gd name="T2" fmla="*/ 0 w 369"/>
                <a:gd name="T3" fmla="*/ 2147483646 h 2815"/>
                <a:gd name="T4" fmla="*/ 2147483646 w 369"/>
                <a:gd name="T5" fmla="*/ 2147483646 h 2815"/>
                <a:gd name="T6" fmla="*/ 2147483646 w 369"/>
                <a:gd name="T7" fmla="*/ 2147483646 h 2815"/>
                <a:gd name="T8" fmla="*/ 0 w 369"/>
                <a:gd name="T9" fmla="*/ 0 h 28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2815" extrusionOk="0">
                  <a:moveTo>
                    <a:pt x="0" y="0"/>
                  </a:moveTo>
                  <a:lnTo>
                    <a:pt x="0" y="2633"/>
                  </a:lnTo>
                  <a:lnTo>
                    <a:pt x="369" y="2815"/>
                  </a:lnTo>
                  <a:lnTo>
                    <a:pt x="369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36" name="Google Shape;5328;p120">
              <a:extLst>
                <a:ext uri="{FF2B5EF4-FFF2-40B4-BE49-F238E27FC236}">
                  <a16:creationId xmlns:a16="http://schemas.microsoft.com/office/drawing/2014/main" id="{49A50BC5-52B0-3F7B-DADB-3AFEB5922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738" y="1303479"/>
              <a:ext cx="585787" cy="4468813"/>
            </a:xfrm>
            <a:custGeom>
              <a:avLst/>
              <a:gdLst>
                <a:gd name="T0" fmla="*/ 2147483646 w 369"/>
                <a:gd name="T1" fmla="*/ 0 h 2815"/>
                <a:gd name="T2" fmla="*/ 0 w 369"/>
                <a:gd name="T3" fmla="*/ 2147483646 h 2815"/>
                <a:gd name="T4" fmla="*/ 0 w 369"/>
                <a:gd name="T5" fmla="*/ 2147483646 h 2815"/>
                <a:gd name="T6" fmla="*/ 2147483646 w 369"/>
                <a:gd name="T7" fmla="*/ 2147483646 h 2815"/>
                <a:gd name="T8" fmla="*/ 2147483646 w 369"/>
                <a:gd name="T9" fmla="*/ 0 h 28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2815" extrusionOk="0">
                  <a:moveTo>
                    <a:pt x="369" y="0"/>
                  </a:moveTo>
                  <a:lnTo>
                    <a:pt x="0" y="185"/>
                  </a:lnTo>
                  <a:lnTo>
                    <a:pt x="0" y="2815"/>
                  </a:lnTo>
                  <a:lnTo>
                    <a:pt x="369" y="2633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37" name="Google Shape;5329;p120">
              <a:extLst>
                <a:ext uri="{FF2B5EF4-FFF2-40B4-BE49-F238E27FC236}">
                  <a16:creationId xmlns:a16="http://schemas.microsoft.com/office/drawing/2014/main" id="{57576EFB-3BEC-0957-7382-893524304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950" y="4438792"/>
              <a:ext cx="585788" cy="1333500"/>
            </a:xfrm>
            <a:custGeom>
              <a:avLst/>
              <a:gdLst>
                <a:gd name="T0" fmla="*/ 0 w 369"/>
                <a:gd name="T1" fmla="*/ 0 h 840"/>
                <a:gd name="T2" fmla="*/ 0 w 369"/>
                <a:gd name="T3" fmla="*/ 2147483646 h 840"/>
                <a:gd name="T4" fmla="*/ 2147483646 w 369"/>
                <a:gd name="T5" fmla="*/ 2147483646 h 840"/>
                <a:gd name="T6" fmla="*/ 2147483646 w 369"/>
                <a:gd name="T7" fmla="*/ 2147483646 h 840"/>
                <a:gd name="T8" fmla="*/ 0 w 369"/>
                <a:gd name="T9" fmla="*/ 0 h 8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840" extrusionOk="0">
                  <a:moveTo>
                    <a:pt x="0" y="0"/>
                  </a:moveTo>
                  <a:lnTo>
                    <a:pt x="0" y="658"/>
                  </a:lnTo>
                  <a:lnTo>
                    <a:pt x="369" y="840"/>
                  </a:lnTo>
                  <a:lnTo>
                    <a:pt x="369" y="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38" name="Google Shape;5330;p120">
              <a:extLst>
                <a:ext uri="{FF2B5EF4-FFF2-40B4-BE49-F238E27FC236}">
                  <a16:creationId xmlns:a16="http://schemas.microsoft.com/office/drawing/2014/main" id="{BB08DA07-D62F-C4D5-66A4-8E74F9866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738" y="4438792"/>
              <a:ext cx="585787" cy="1333500"/>
            </a:xfrm>
            <a:custGeom>
              <a:avLst/>
              <a:gdLst>
                <a:gd name="T0" fmla="*/ 2147483646 w 369"/>
                <a:gd name="T1" fmla="*/ 0 h 840"/>
                <a:gd name="T2" fmla="*/ 0 w 369"/>
                <a:gd name="T3" fmla="*/ 2147483646 h 840"/>
                <a:gd name="T4" fmla="*/ 0 w 369"/>
                <a:gd name="T5" fmla="*/ 2147483646 h 840"/>
                <a:gd name="T6" fmla="*/ 2147483646 w 369"/>
                <a:gd name="T7" fmla="*/ 2147483646 h 840"/>
                <a:gd name="T8" fmla="*/ 2147483646 w 369"/>
                <a:gd name="T9" fmla="*/ 0 h 8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840" extrusionOk="0">
                  <a:moveTo>
                    <a:pt x="369" y="0"/>
                  </a:moveTo>
                  <a:lnTo>
                    <a:pt x="0" y="184"/>
                  </a:lnTo>
                  <a:lnTo>
                    <a:pt x="0" y="840"/>
                  </a:lnTo>
                  <a:lnTo>
                    <a:pt x="369" y="658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39" name="Google Shape;5331;p120">
              <a:extLst>
                <a:ext uri="{FF2B5EF4-FFF2-40B4-BE49-F238E27FC236}">
                  <a16:creationId xmlns:a16="http://schemas.microsoft.com/office/drawing/2014/main" id="{0B5CCE3F-D0E3-12CA-960B-EA520DE77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0363" y="1014554"/>
              <a:ext cx="1171575" cy="582613"/>
            </a:xfrm>
            <a:custGeom>
              <a:avLst/>
              <a:gdLst>
                <a:gd name="T0" fmla="*/ 2147483646 w 738"/>
                <a:gd name="T1" fmla="*/ 2147483646 h 367"/>
                <a:gd name="T2" fmla="*/ 2147483646 w 738"/>
                <a:gd name="T3" fmla="*/ 0 h 367"/>
                <a:gd name="T4" fmla="*/ 2147483646 w 738"/>
                <a:gd name="T5" fmla="*/ 2147483646 h 367"/>
                <a:gd name="T6" fmla="*/ 0 w 738"/>
                <a:gd name="T7" fmla="*/ 2147483646 h 367"/>
                <a:gd name="T8" fmla="*/ 2147483646 w 738"/>
                <a:gd name="T9" fmla="*/ 2147483646 h 367"/>
                <a:gd name="T10" fmla="*/ 2147483646 w 738"/>
                <a:gd name="T11" fmla="*/ 2147483646 h 367"/>
                <a:gd name="T12" fmla="*/ 2147483646 w 738"/>
                <a:gd name="T13" fmla="*/ 2147483646 h 367"/>
                <a:gd name="T14" fmla="*/ 2147483646 w 738"/>
                <a:gd name="T15" fmla="*/ 2147483646 h 367"/>
                <a:gd name="T16" fmla="*/ 2147483646 w 738"/>
                <a:gd name="T17" fmla="*/ 2147483646 h 36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8" h="367" extrusionOk="0">
                  <a:moveTo>
                    <a:pt x="553" y="92"/>
                  </a:moveTo>
                  <a:lnTo>
                    <a:pt x="369" y="0"/>
                  </a:lnTo>
                  <a:lnTo>
                    <a:pt x="184" y="92"/>
                  </a:lnTo>
                  <a:lnTo>
                    <a:pt x="0" y="182"/>
                  </a:lnTo>
                  <a:lnTo>
                    <a:pt x="184" y="274"/>
                  </a:lnTo>
                  <a:lnTo>
                    <a:pt x="369" y="367"/>
                  </a:lnTo>
                  <a:lnTo>
                    <a:pt x="553" y="274"/>
                  </a:lnTo>
                  <a:lnTo>
                    <a:pt x="738" y="182"/>
                  </a:lnTo>
                  <a:lnTo>
                    <a:pt x="553" y="92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40" name="Google Shape;5332;p120">
              <a:extLst>
                <a:ext uri="{FF2B5EF4-FFF2-40B4-BE49-F238E27FC236}">
                  <a16:creationId xmlns:a16="http://schemas.microsoft.com/office/drawing/2014/main" id="{540FBB54-FC74-BB9F-B926-79DE0863C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0363" y="1303479"/>
              <a:ext cx="585787" cy="4468813"/>
            </a:xfrm>
            <a:custGeom>
              <a:avLst/>
              <a:gdLst>
                <a:gd name="T0" fmla="*/ 0 w 369"/>
                <a:gd name="T1" fmla="*/ 0 h 2815"/>
                <a:gd name="T2" fmla="*/ 0 w 369"/>
                <a:gd name="T3" fmla="*/ 2147483646 h 2815"/>
                <a:gd name="T4" fmla="*/ 2147483646 w 369"/>
                <a:gd name="T5" fmla="*/ 2147483646 h 2815"/>
                <a:gd name="T6" fmla="*/ 2147483646 w 369"/>
                <a:gd name="T7" fmla="*/ 2147483646 h 2815"/>
                <a:gd name="T8" fmla="*/ 0 w 369"/>
                <a:gd name="T9" fmla="*/ 0 h 28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2815" extrusionOk="0">
                  <a:moveTo>
                    <a:pt x="0" y="0"/>
                  </a:moveTo>
                  <a:lnTo>
                    <a:pt x="0" y="2633"/>
                  </a:lnTo>
                  <a:lnTo>
                    <a:pt x="369" y="2815"/>
                  </a:lnTo>
                  <a:lnTo>
                    <a:pt x="369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41" name="Google Shape;5333;p120">
              <a:extLst>
                <a:ext uri="{FF2B5EF4-FFF2-40B4-BE49-F238E27FC236}">
                  <a16:creationId xmlns:a16="http://schemas.microsoft.com/office/drawing/2014/main" id="{B88AB73E-EAB0-6C0D-8081-0A82CCE35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6150" y="1303479"/>
              <a:ext cx="585788" cy="4468813"/>
            </a:xfrm>
            <a:custGeom>
              <a:avLst/>
              <a:gdLst>
                <a:gd name="T0" fmla="*/ 2147483646 w 369"/>
                <a:gd name="T1" fmla="*/ 0 h 2815"/>
                <a:gd name="T2" fmla="*/ 0 w 369"/>
                <a:gd name="T3" fmla="*/ 2147483646 h 2815"/>
                <a:gd name="T4" fmla="*/ 0 w 369"/>
                <a:gd name="T5" fmla="*/ 2147483646 h 2815"/>
                <a:gd name="T6" fmla="*/ 2147483646 w 369"/>
                <a:gd name="T7" fmla="*/ 2147483646 h 2815"/>
                <a:gd name="T8" fmla="*/ 2147483646 w 369"/>
                <a:gd name="T9" fmla="*/ 0 h 28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2815" extrusionOk="0">
                  <a:moveTo>
                    <a:pt x="369" y="0"/>
                  </a:moveTo>
                  <a:lnTo>
                    <a:pt x="0" y="185"/>
                  </a:lnTo>
                  <a:lnTo>
                    <a:pt x="0" y="2815"/>
                  </a:lnTo>
                  <a:lnTo>
                    <a:pt x="369" y="2633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42" name="Google Shape;5334;p120">
              <a:extLst>
                <a:ext uri="{FF2B5EF4-FFF2-40B4-BE49-F238E27FC236}">
                  <a16:creationId xmlns:a16="http://schemas.microsoft.com/office/drawing/2014/main" id="{84799519-E366-C75D-4BCD-98B46F755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0363" y="3392629"/>
              <a:ext cx="585787" cy="2379663"/>
            </a:xfrm>
            <a:custGeom>
              <a:avLst/>
              <a:gdLst>
                <a:gd name="T0" fmla="*/ 0 w 369"/>
                <a:gd name="T1" fmla="*/ 0 h 1499"/>
                <a:gd name="T2" fmla="*/ 0 w 369"/>
                <a:gd name="T3" fmla="*/ 2147483646 h 1499"/>
                <a:gd name="T4" fmla="*/ 2147483646 w 369"/>
                <a:gd name="T5" fmla="*/ 2147483646 h 1499"/>
                <a:gd name="T6" fmla="*/ 2147483646 w 369"/>
                <a:gd name="T7" fmla="*/ 2147483646 h 1499"/>
                <a:gd name="T8" fmla="*/ 0 w 369"/>
                <a:gd name="T9" fmla="*/ 0 h 14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1499" extrusionOk="0">
                  <a:moveTo>
                    <a:pt x="0" y="0"/>
                  </a:moveTo>
                  <a:lnTo>
                    <a:pt x="0" y="1317"/>
                  </a:lnTo>
                  <a:lnTo>
                    <a:pt x="369" y="1499"/>
                  </a:lnTo>
                  <a:lnTo>
                    <a:pt x="369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43" name="Google Shape;5335;p120">
              <a:extLst>
                <a:ext uri="{FF2B5EF4-FFF2-40B4-BE49-F238E27FC236}">
                  <a16:creationId xmlns:a16="http://schemas.microsoft.com/office/drawing/2014/main" id="{A5C9604C-0E55-1375-E88E-2B2926B73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6150" y="3392629"/>
              <a:ext cx="585788" cy="2379663"/>
            </a:xfrm>
            <a:custGeom>
              <a:avLst/>
              <a:gdLst>
                <a:gd name="T0" fmla="*/ 2147483646 w 369"/>
                <a:gd name="T1" fmla="*/ 0 h 1499"/>
                <a:gd name="T2" fmla="*/ 0 w 369"/>
                <a:gd name="T3" fmla="*/ 2147483646 h 1499"/>
                <a:gd name="T4" fmla="*/ 0 w 369"/>
                <a:gd name="T5" fmla="*/ 2147483646 h 1499"/>
                <a:gd name="T6" fmla="*/ 2147483646 w 369"/>
                <a:gd name="T7" fmla="*/ 2147483646 h 1499"/>
                <a:gd name="T8" fmla="*/ 2147483646 w 369"/>
                <a:gd name="T9" fmla="*/ 0 h 14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1499" extrusionOk="0">
                  <a:moveTo>
                    <a:pt x="369" y="0"/>
                  </a:moveTo>
                  <a:lnTo>
                    <a:pt x="0" y="185"/>
                  </a:lnTo>
                  <a:lnTo>
                    <a:pt x="0" y="1499"/>
                  </a:lnTo>
                  <a:lnTo>
                    <a:pt x="369" y="1317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FFDF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44" name="Google Shape;5336;p120">
              <a:extLst>
                <a:ext uri="{FF2B5EF4-FFF2-40B4-BE49-F238E27FC236}">
                  <a16:creationId xmlns:a16="http://schemas.microsoft.com/office/drawing/2014/main" id="{248FA12A-EE2A-8A9F-FE20-C0C20C38B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775" y="1014554"/>
              <a:ext cx="1171575" cy="582613"/>
            </a:xfrm>
            <a:custGeom>
              <a:avLst/>
              <a:gdLst>
                <a:gd name="T0" fmla="*/ 2147483646 w 738"/>
                <a:gd name="T1" fmla="*/ 2147483646 h 367"/>
                <a:gd name="T2" fmla="*/ 2147483646 w 738"/>
                <a:gd name="T3" fmla="*/ 0 h 367"/>
                <a:gd name="T4" fmla="*/ 2147483646 w 738"/>
                <a:gd name="T5" fmla="*/ 2147483646 h 367"/>
                <a:gd name="T6" fmla="*/ 0 w 738"/>
                <a:gd name="T7" fmla="*/ 2147483646 h 367"/>
                <a:gd name="T8" fmla="*/ 2147483646 w 738"/>
                <a:gd name="T9" fmla="*/ 2147483646 h 367"/>
                <a:gd name="T10" fmla="*/ 2147483646 w 738"/>
                <a:gd name="T11" fmla="*/ 2147483646 h 367"/>
                <a:gd name="T12" fmla="*/ 2147483646 w 738"/>
                <a:gd name="T13" fmla="*/ 2147483646 h 367"/>
                <a:gd name="T14" fmla="*/ 2147483646 w 738"/>
                <a:gd name="T15" fmla="*/ 2147483646 h 367"/>
                <a:gd name="T16" fmla="*/ 2147483646 w 738"/>
                <a:gd name="T17" fmla="*/ 2147483646 h 36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8" h="367" extrusionOk="0">
                  <a:moveTo>
                    <a:pt x="554" y="92"/>
                  </a:moveTo>
                  <a:lnTo>
                    <a:pt x="369" y="0"/>
                  </a:lnTo>
                  <a:lnTo>
                    <a:pt x="185" y="92"/>
                  </a:lnTo>
                  <a:lnTo>
                    <a:pt x="0" y="182"/>
                  </a:lnTo>
                  <a:lnTo>
                    <a:pt x="185" y="274"/>
                  </a:lnTo>
                  <a:lnTo>
                    <a:pt x="369" y="367"/>
                  </a:lnTo>
                  <a:lnTo>
                    <a:pt x="554" y="274"/>
                  </a:lnTo>
                  <a:lnTo>
                    <a:pt x="738" y="182"/>
                  </a:lnTo>
                  <a:lnTo>
                    <a:pt x="554" y="92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45" name="Google Shape;5337;p120">
              <a:extLst>
                <a:ext uri="{FF2B5EF4-FFF2-40B4-BE49-F238E27FC236}">
                  <a16:creationId xmlns:a16="http://schemas.microsoft.com/office/drawing/2014/main" id="{3A709D99-C10D-D8D0-AFFB-1EDF6FDD4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775" y="1303479"/>
              <a:ext cx="585788" cy="4468813"/>
            </a:xfrm>
            <a:custGeom>
              <a:avLst/>
              <a:gdLst>
                <a:gd name="T0" fmla="*/ 0 w 369"/>
                <a:gd name="T1" fmla="*/ 0 h 2815"/>
                <a:gd name="T2" fmla="*/ 0 w 369"/>
                <a:gd name="T3" fmla="*/ 2147483646 h 2815"/>
                <a:gd name="T4" fmla="*/ 2147483646 w 369"/>
                <a:gd name="T5" fmla="*/ 2147483646 h 2815"/>
                <a:gd name="T6" fmla="*/ 2147483646 w 369"/>
                <a:gd name="T7" fmla="*/ 2147483646 h 2815"/>
                <a:gd name="T8" fmla="*/ 0 w 369"/>
                <a:gd name="T9" fmla="*/ 0 h 28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2815" extrusionOk="0">
                  <a:moveTo>
                    <a:pt x="0" y="0"/>
                  </a:moveTo>
                  <a:lnTo>
                    <a:pt x="0" y="2633"/>
                  </a:lnTo>
                  <a:lnTo>
                    <a:pt x="369" y="2815"/>
                  </a:lnTo>
                  <a:lnTo>
                    <a:pt x="369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46" name="Google Shape;5338;p120">
              <a:extLst>
                <a:ext uri="{FF2B5EF4-FFF2-40B4-BE49-F238E27FC236}">
                  <a16:creationId xmlns:a16="http://schemas.microsoft.com/office/drawing/2014/main" id="{A9F98F5A-B382-C7F4-3283-D74079F81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9563" y="1303479"/>
              <a:ext cx="585787" cy="4468813"/>
            </a:xfrm>
            <a:custGeom>
              <a:avLst/>
              <a:gdLst>
                <a:gd name="T0" fmla="*/ 2147483646 w 369"/>
                <a:gd name="T1" fmla="*/ 0 h 2815"/>
                <a:gd name="T2" fmla="*/ 0 w 369"/>
                <a:gd name="T3" fmla="*/ 2147483646 h 2815"/>
                <a:gd name="T4" fmla="*/ 0 w 369"/>
                <a:gd name="T5" fmla="*/ 2147483646 h 2815"/>
                <a:gd name="T6" fmla="*/ 2147483646 w 369"/>
                <a:gd name="T7" fmla="*/ 2147483646 h 2815"/>
                <a:gd name="T8" fmla="*/ 2147483646 w 369"/>
                <a:gd name="T9" fmla="*/ 0 h 28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2815" extrusionOk="0">
                  <a:moveTo>
                    <a:pt x="369" y="0"/>
                  </a:moveTo>
                  <a:lnTo>
                    <a:pt x="0" y="185"/>
                  </a:lnTo>
                  <a:lnTo>
                    <a:pt x="0" y="2815"/>
                  </a:lnTo>
                  <a:lnTo>
                    <a:pt x="369" y="2633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47" name="Google Shape;5339;p120">
              <a:extLst>
                <a:ext uri="{FF2B5EF4-FFF2-40B4-BE49-F238E27FC236}">
                  <a16:creationId xmlns:a16="http://schemas.microsoft.com/office/drawing/2014/main" id="{9202AB7B-AB12-2E60-6032-31FAF570E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775" y="2348054"/>
              <a:ext cx="585788" cy="3424238"/>
            </a:xfrm>
            <a:custGeom>
              <a:avLst/>
              <a:gdLst>
                <a:gd name="T0" fmla="*/ 0 w 369"/>
                <a:gd name="T1" fmla="*/ 0 h 2157"/>
                <a:gd name="T2" fmla="*/ 0 w 369"/>
                <a:gd name="T3" fmla="*/ 2147483646 h 2157"/>
                <a:gd name="T4" fmla="*/ 2147483646 w 369"/>
                <a:gd name="T5" fmla="*/ 2147483646 h 2157"/>
                <a:gd name="T6" fmla="*/ 2147483646 w 369"/>
                <a:gd name="T7" fmla="*/ 2147483646 h 2157"/>
                <a:gd name="T8" fmla="*/ 0 w 369"/>
                <a:gd name="T9" fmla="*/ 0 h 21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2157" extrusionOk="0">
                  <a:moveTo>
                    <a:pt x="0" y="0"/>
                  </a:moveTo>
                  <a:lnTo>
                    <a:pt x="0" y="1975"/>
                  </a:lnTo>
                  <a:lnTo>
                    <a:pt x="369" y="2157"/>
                  </a:lnTo>
                  <a:lnTo>
                    <a:pt x="369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48" name="Google Shape;5340;p120">
              <a:extLst>
                <a:ext uri="{FF2B5EF4-FFF2-40B4-BE49-F238E27FC236}">
                  <a16:creationId xmlns:a16="http://schemas.microsoft.com/office/drawing/2014/main" id="{3C4D0883-520B-D842-0426-CDF5C5DF8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9563" y="2348054"/>
              <a:ext cx="585787" cy="3424238"/>
            </a:xfrm>
            <a:custGeom>
              <a:avLst/>
              <a:gdLst>
                <a:gd name="T0" fmla="*/ 2147483646 w 369"/>
                <a:gd name="T1" fmla="*/ 0 h 2157"/>
                <a:gd name="T2" fmla="*/ 0 w 369"/>
                <a:gd name="T3" fmla="*/ 2147483646 h 2157"/>
                <a:gd name="T4" fmla="*/ 0 w 369"/>
                <a:gd name="T5" fmla="*/ 2147483646 h 2157"/>
                <a:gd name="T6" fmla="*/ 2147483646 w 369"/>
                <a:gd name="T7" fmla="*/ 2147483646 h 2157"/>
                <a:gd name="T8" fmla="*/ 2147483646 w 369"/>
                <a:gd name="T9" fmla="*/ 0 h 21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2157" extrusionOk="0">
                  <a:moveTo>
                    <a:pt x="369" y="0"/>
                  </a:moveTo>
                  <a:lnTo>
                    <a:pt x="0" y="185"/>
                  </a:lnTo>
                  <a:lnTo>
                    <a:pt x="0" y="2157"/>
                  </a:lnTo>
                  <a:lnTo>
                    <a:pt x="369" y="1975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1829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49" name="Google Shape;5341;p120">
              <a:extLst>
                <a:ext uri="{FF2B5EF4-FFF2-40B4-BE49-F238E27FC236}">
                  <a16:creationId xmlns:a16="http://schemas.microsoft.com/office/drawing/2014/main" id="{16C7CEFE-C450-AC88-FB75-F32CC384B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7188" y="1014554"/>
              <a:ext cx="1176337" cy="582613"/>
            </a:xfrm>
            <a:custGeom>
              <a:avLst/>
              <a:gdLst>
                <a:gd name="T0" fmla="*/ 2147483646 w 741"/>
                <a:gd name="T1" fmla="*/ 2147483646 h 367"/>
                <a:gd name="T2" fmla="*/ 2147483646 w 741"/>
                <a:gd name="T3" fmla="*/ 0 h 367"/>
                <a:gd name="T4" fmla="*/ 2147483646 w 741"/>
                <a:gd name="T5" fmla="*/ 2147483646 h 367"/>
                <a:gd name="T6" fmla="*/ 0 w 741"/>
                <a:gd name="T7" fmla="*/ 2147483646 h 367"/>
                <a:gd name="T8" fmla="*/ 2147483646 w 741"/>
                <a:gd name="T9" fmla="*/ 2147483646 h 367"/>
                <a:gd name="T10" fmla="*/ 2147483646 w 741"/>
                <a:gd name="T11" fmla="*/ 2147483646 h 367"/>
                <a:gd name="T12" fmla="*/ 2147483646 w 741"/>
                <a:gd name="T13" fmla="*/ 2147483646 h 367"/>
                <a:gd name="T14" fmla="*/ 2147483646 w 741"/>
                <a:gd name="T15" fmla="*/ 2147483646 h 367"/>
                <a:gd name="T16" fmla="*/ 2147483646 w 741"/>
                <a:gd name="T17" fmla="*/ 2147483646 h 36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41" h="367" extrusionOk="0">
                  <a:moveTo>
                    <a:pt x="557" y="92"/>
                  </a:moveTo>
                  <a:lnTo>
                    <a:pt x="372" y="0"/>
                  </a:lnTo>
                  <a:lnTo>
                    <a:pt x="185" y="92"/>
                  </a:lnTo>
                  <a:lnTo>
                    <a:pt x="0" y="182"/>
                  </a:lnTo>
                  <a:lnTo>
                    <a:pt x="185" y="274"/>
                  </a:lnTo>
                  <a:lnTo>
                    <a:pt x="372" y="367"/>
                  </a:lnTo>
                  <a:lnTo>
                    <a:pt x="557" y="274"/>
                  </a:lnTo>
                  <a:lnTo>
                    <a:pt x="741" y="182"/>
                  </a:lnTo>
                  <a:lnTo>
                    <a:pt x="557" y="9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50" name="Google Shape;5342;p120">
              <a:extLst>
                <a:ext uri="{FF2B5EF4-FFF2-40B4-BE49-F238E27FC236}">
                  <a16:creationId xmlns:a16="http://schemas.microsoft.com/office/drawing/2014/main" id="{50D3CFE2-A266-397F-A4C7-D222A40AA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7188" y="1303479"/>
              <a:ext cx="590550" cy="4468813"/>
            </a:xfrm>
            <a:custGeom>
              <a:avLst/>
              <a:gdLst>
                <a:gd name="T0" fmla="*/ 0 w 372"/>
                <a:gd name="T1" fmla="*/ 0 h 2815"/>
                <a:gd name="T2" fmla="*/ 0 w 372"/>
                <a:gd name="T3" fmla="*/ 2147483646 h 2815"/>
                <a:gd name="T4" fmla="*/ 2147483646 w 372"/>
                <a:gd name="T5" fmla="*/ 2147483646 h 2815"/>
                <a:gd name="T6" fmla="*/ 2147483646 w 372"/>
                <a:gd name="T7" fmla="*/ 2147483646 h 2815"/>
                <a:gd name="T8" fmla="*/ 0 w 372"/>
                <a:gd name="T9" fmla="*/ 0 h 28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2" h="2815" extrusionOk="0">
                  <a:moveTo>
                    <a:pt x="0" y="0"/>
                  </a:moveTo>
                  <a:lnTo>
                    <a:pt x="0" y="2633"/>
                  </a:lnTo>
                  <a:lnTo>
                    <a:pt x="372" y="2815"/>
                  </a:lnTo>
                  <a:lnTo>
                    <a:pt x="372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 sz="120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51" name="Google Shape;5343;p120">
              <a:extLst>
                <a:ext uri="{FF2B5EF4-FFF2-40B4-BE49-F238E27FC236}">
                  <a16:creationId xmlns:a16="http://schemas.microsoft.com/office/drawing/2014/main" id="{F7D9D9B1-5E1A-3254-7E88-FD513526E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7738" y="1303479"/>
              <a:ext cx="585787" cy="4468813"/>
            </a:xfrm>
            <a:custGeom>
              <a:avLst/>
              <a:gdLst>
                <a:gd name="T0" fmla="*/ 2147483646 w 369"/>
                <a:gd name="T1" fmla="*/ 0 h 2815"/>
                <a:gd name="T2" fmla="*/ 0 w 369"/>
                <a:gd name="T3" fmla="*/ 2147483646 h 2815"/>
                <a:gd name="T4" fmla="*/ 0 w 369"/>
                <a:gd name="T5" fmla="*/ 2147483646 h 2815"/>
                <a:gd name="T6" fmla="*/ 2147483646 w 369"/>
                <a:gd name="T7" fmla="*/ 2147483646 h 2815"/>
                <a:gd name="T8" fmla="*/ 2147483646 w 369"/>
                <a:gd name="T9" fmla="*/ 0 h 28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9" h="2815" extrusionOk="0">
                  <a:moveTo>
                    <a:pt x="369" y="0"/>
                  </a:moveTo>
                  <a:lnTo>
                    <a:pt x="0" y="185"/>
                  </a:lnTo>
                  <a:lnTo>
                    <a:pt x="0" y="2815"/>
                  </a:lnTo>
                  <a:lnTo>
                    <a:pt x="369" y="2633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/>
            <a:lstStyle/>
            <a:p>
              <a:endParaRPr lang="en-US"/>
            </a:p>
          </p:txBody>
        </p:sp>
        <p:sp>
          <p:nvSpPr>
            <p:cNvPr id="52" name="Google Shape;5344;p120">
              <a:extLst>
                <a:ext uri="{FF2B5EF4-FFF2-40B4-BE49-F238E27FC236}">
                  <a16:creationId xmlns:a16="http://schemas.microsoft.com/office/drawing/2014/main" id="{14B5A445-F8A4-0E05-C4C1-75329636AB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29712" y="966705"/>
              <a:ext cx="1606550" cy="62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A6325C"/>
                </a:buClr>
                <a:buSzPts val="3300"/>
                <a:buFont typeface="Montserrat" panose="02000505000000020004" pitchFamily="2" charset="0"/>
                <a:buNone/>
              </a:pPr>
              <a:r>
                <a:rPr lang="en-US" altLang="en-US" sz="2400" b="1" dirty="0">
                  <a:solidFill>
                    <a:srgbClr val="336699"/>
                  </a:solidFill>
                  <a:latin typeface="+mj-lt"/>
                  <a:sym typeface="Montserrat" panose="02000505000000020004" pitchFamily="2" charset="0"/>
                </a:rPr>
                <a:t>1 PASO</a:t>
              </a:r>
              <a:endParaRPr lang="en-US" altLang="en-US" sz="1050" b="1" dirty="0">
                <a:solidFill>
                  <a:srgbClr val="336699"/>
                </a:solidFill>
                <a:latin typeface="+mj-lt"/>
              </a:endParaRPr>
            </a:p>
          </p:txBody>
        </p:sp>
        <p:sp>
          <p:nvSpPr>
            <p:cNvPr id="53" name="Google Shape;5345;p120">
              <a:extLst>
                <a:ext uri="{FF2B5EF4-FFF2-40B4-BE49-F238E27FC236}">
                  <a16:creationId xmlns:a16="http://schemas.microsoft.com/office/drawing/2014/main" id="{52625462-7B00-161F-5627-E9837E8072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29813" y="2214696"/>
              <a:ext cx="1695450" cy="62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CC2331"/>
                </a:buClr>
                <a:buSzPts val="3300"/>
                <a:buFont typeface="Montserrat" panose="02000505000000020004" pitchFamily="2" charset="0"/>
                <a:buNone/>
              </a:pPr>
              <a:r>
                <a:rPr lang="en-US" altLang="en-US" sz="2400" b="1" dirty="0">
                  <a:solidFill>
                    <a:srgbClr val="FFDF0B"/>
                  </a:solidFill>
                  <a:latin typeface="+mj-lt"/>
                  <a:sym typeface="Montserrat" panose="02000505000000020004" pitchFamily="2" charset="0"/>
                </a:rPr>
                <a:t>2 PASO</a:t>
              </a:r>
              <a:endParaRPr lang="en-US" altLang="en-US" sz="1050" b="1" dirty="0">
                <a:solidFill>
                  <a:srgbClr val="FFDF0B"/>
                </a:solidFill>
                <a:latin typeface="+mj-lt"/>
              </a:endParaRPr>
            </a:p>
          </p:txBody>
        </p:sp>
        <p:sp>
          <p:nvSpPr>
            <p:cNvPr id="54" name="Google Shape;5346;p120">
              <a:extLst>
                <a:ext uri="{FF2B5EF4-FFF2-40B4-BE49-F238E27FC236}">
                  <a16:creationId xmlns:a16="http://schemas.microsoft.com/office/drawing/2014/main" id="{943B3B63-F923-E621-A9FC-2FB44C147D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29813" y="3442055"/>
              <a:ext cx="1690687" cy="62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FA7902"/>
                </a:buClr>
                <a:buSzPts val="3300"/>
                <a:buFont typeface="Montserrat" panose="02000505000000020004" pitchFamily="2" charset="0"/>
                <a:buNone/>
              </a:pPr>
              <a:r>
                <a:rPr lang="en-US" altLang="en-US" sz="2400" b="1" dirty="0">
                  <a:solidFill>
                    <a:srgbClr val="182945"/>
                  </a:solidFill>
                  <a:latin typeface="+mj-lt"/>
                  <a:sym typeface="Montserrat" panose="02000505000000020004" pitchFamily="2" charset="0"/>
                </a:rPr>
                <a:t>3 PASO</a:t>
              </a:r>
              <a:endParaRPr lang="en-US" altLang="en-US" sz="1050" b="1" dirty="0">
                <a:solidFill>
                  <a:srgbClr val="182945"/>
                </a:solidFill>
                <a:latin typeface="+mj-lt"/>
              </a:endParaRPr>
            </a:p>
          </p:txBody>
        </p:sp>
        <p:sp>
          <p:nvSpPr>
            <p:cNvPr id="55" name="Google Shape;5347;p120">
              <a:extLst>
                <a:ext uri="{FF2B5EF4-FFF2-40B4-BE49-F238E27FC236}">
                  <a16:creationId xmlns:a16="http://schemas.microsoft.com/office/drawing/2014/main" id="{B31233AE-8CA5-EA15-6266-D6890D8E9E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98453" y="4655693"/>
              <a:ext cx="1687512" cy="62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FAB320"/>
                </a:buClr>
                <a:buSzPts val="3300"/>
                <a:buFont typeface="Montserrat" panose="02000505000000020004" pitchFamily="2" charset="0"/>
                <a:buNone/>
              </a:pPr>
              <a:r>
                <a:rPr lang="en-US" altLang="en-US" sz="2400" b="1" dirty="0">
                  <a:solidFill>
                    <a:schemeClr val="bg1">
                      <a:lumMod val="50000"/>
                    </a:schemeClr>
                  </a:solidFill>
                  <a:latin typeface="+mj-lt"/>
                  <a:sym typeface="Montserrat" panose="02000505000000020004" pitchFamily="2" charset="0"/>
                </a:rPr>
                <a:t>4 PASO</a:t>
              </a:r>
              <a:endParaRPr lang="en-US" altLang="en-US" sz="1050" b="1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56" name="Google Shape;5322;p120">
              <a:extLst>
                <a:ext uri="{FF2B5EF4-FFF2-40B4-BE49-F238E27FC236}">
                  <a16:creationId xmlns:a16="http://schemas.microsoft.com/office/drawing/2014/main" id="{A1B4A18D-18C6-A914-F22E-E2DC791EBF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7025" y="1698623"/>
              <a:ext cx="1544638" cy="72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1E1E1E"/>
                </a:buClr>
                <a:buSzPts val="3900"/>
                <a:buFont typeface="Montserrat" panose="02000505000000020004" pitchFamily="2" charset="0"/>
                <a:buNone/>
              </a:pPr>
              <a:r>
                <a:rPr lang="en-US" altLang="en-US" sz="2800" dirty="0">
                  <a:solidFill>
                    <a:srgbClr val="1E1E1E"/>
                  </a:solidFill>
                  <a:latin typeface="+mj-lt"/>
                  <a:sym typeface="Montserrat" panose="02000505000000020004" pitchFamily="2" charset="0"/>
                </a:rPr>
                <a:t>100%</a:t>
              </a:r>
              <a:endParaRPr lang="en-US" altLang="en-US" sz="1050" dirty="0">
                <a:latin typeface="+mj-lt"/>
              </a:endParaRPr>
            </a:p>
          </p:txBody>
        </p:sp>
        <p:sp>
          <p:nvSpPr>
            <p:cNvPr id="57" name="Google Shape;5321;p120">
              <a:extLst>
                <a:ext uri="{FF2B5EF4-FFF2-40B4-BE49-F238E27FC236}">
                  <a16:creationId xmlns:a16="http://schemas.microsoft.com/office/drawing/2014/main" id="{8A10637C-7E2C-8841-B6F5-24BFCD94FD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8549" y="2711115"/>
              <a:ext cx="1247776" cy="72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1E1E1E"/>
                </a:buClr>
                <a:buSzPts val="3900"/>
                <a:buFont typeface="Montserrat" panose="02000505000000020004" pitchFamily="2" charset="0"/>
                <a:buNone/>
              </a:pPr>
              <a:r>
                <a:rPr lang="en-US" altLang="en-US" sz="2800" dirty="0">
                  <a:solidFill>
                    <a:schemeClr val="bg1"/>
                  </a:solidFill>
                  <a:latin typeface="+mj-lt"/>
                  <a:sym typeface="Montserrat" panose="02000505000000020004" pitchFamily="2" charset="0"/>
                </a:rPr>
                <a:t>75%</a:t>
              </a:r>
              <a:endParaRPr lang="en-US" altLang="en-US" sz="105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Google Shape;5320;p120">
              <a:extLst>
                <a:ext uri="{FF2B5EF4-FFF2-40B4-BE49-F238E27FC236}">
                  <a16:creationId xmlns:a16="http://schemas.microsoft.com/office/drawing/2014/main" id="{A998B7E4-4222-AFC2-172C-473702E4B9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963" y="3749099"/>
              <a:ext cx="1304925" cy="72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1E1E1E"/>
                </a:buClr>
                <a:buSzPts val="3900"/>
                <a:buFont typeface="Montserrat" panose="02000505000000020004" pitchFamily="2" charset="0"/>
                <a:buNone/>
              </a:pPr>
              <a:r>
                <a:rPr lang="en-US" altLang="en-US" sz="2800" dirty="0">
                  <a:solidFill>
                    <a:srgbClr val="1E1E1E"/>
                  </a:solidFill>
                  <a:latin typeface="+mj-lt"/>
                  <a:sym typeface="Montserrat" panose="02000505000000020004" pitchFamily="2" charset="0"/>
                </a:rPr>
                <a:t>50%</a:t>
              </a:r>
              <a:endParaRPr lang="en-US" altLang="en-US" sz="1050" dirty="0">
                <a:latin typeface="+mj-lt"/>
              </a:endParaRPr>
            </a:p>
          </p:txBody>
        </p:sp>
        <p:sp>
          <p:nvSpPr>
            <p:cNvPr id="59" name="Google Shape;5319;p120">
              <a:extLst>
                <a:ext uri="{FF2B5EF4-FFF2-40B4-BE49-F238E27FC236}">
                  <a16:creationId xmlns:a16="http://schemas.microsoft.com/office/drawing/2014/main" id="{E5822279-D29F-87DE-B009-207AAD1ADF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0938" y="4811281"/>
              <a:ext cx="1255712" cy="72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1E1E1E"/>
                </a:buClr>
                <a:buSzPts val="3900"/>
                <a:buFont typeface="Montserrat" panose="02000505000000020004" pitchFamily="2" charset="0"/>
                <a:buNone/>
              </a:pPr>
              <a:r>
                <a:rPr lang="en-US" altLang="en-US" sz="2800" dirty="0">
                  <a:solidFill>
                    <a:srgbClr val="1E1E1E"/>
                  </a:solidFill>
                  <a:latin typeface="+mj-lt"/>
                  <a:sym typeface="Montserrat" panose="02000505000000020004" pitchFamily="2" charset="0"/>
                </a:rPr>
                <a:t>25%</a:t>
              </a:r>
              <a:endParaRPr lang="en-US" altLang="en-US" sz="105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0093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CC1E7EE-4B40-6642-2D42-08E275B6D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491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182945"/>
                </a:solidFill>
              </a:rPr>
              <a:t>Conclusiones</a:t>
            </a:r>
            <a:endParaRPr lang="es-EC" b="1" dirty="0">
              <a:solidFill>
                <a:srgbClr val="182945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AB18D75-2417-543F-31FE-648E5450C43E}"/>
              </a:ext>
            </a:extLst>
          </p:cNvPr>
          <p:cNvSpPr/>
          <p:nvPr/>
        </p:nvSpPr>
        <p:spPr>
          <a:xfrm>
            <a:off x="3976688" y="1999277"/>
            <a:ext cx="4238625" cy="18000"/>
          </a:xfrm>
          <a:prstGeom prst="rect">
            <a:avLst/>
          </a:prstGeom>
          <a:solidFill>
            <a:srgbClr val="E1A9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pSp>
        <p:nvGrpSpPr>
          <p:cNvPr id="63" name="Grupo 62">
            <a:extLst>
              <a:ext uri="{FF2B5EF4-FFF2-40B4-BE49-F238E27FC236}">
                <a16:creationId xmlns:a16="http://schemas.microsoft.com/office/drawing/2014/main" id="{F08C807B-635F-A5F9-B202-942925D28062}"/>
              </a:ext>
            </a:extLst>
          </p:cNvPr>
          <p:cNvGrpSpPr/>
          <p:nvPr/>
        </p:nvGrpSpPr>
        <p:grpSpPr>
          <a:xfrm>
            <a:off x="5684837" y="2393810"/>
            <a:ext cx="822325" cy="938213"/>
            <a:chOff x="-2708275" y="2836863"/>
            <a:chExt cx="822325" cy="938213"/>
          </a:xfrm>
          <a:solidFill>
            <a:srgbClr val="FFDF0B"/>
          </a:solidFill>
        </p:grpSpPr>
        <p:sp>
          <p:nvSpPr>
            <p:cNvPr id="64" name="Freeform 5">
              <a:extLst>
                <a:ext uri="{FF2B5EF4-FFF2-40B4-BE49-F238E27FC236}">
                  <a16:creationId xmlns:a16="http://schemas.microsoft.com/office/drawing/2014/main" id="{E61FDC66-8F57-BF3E-EDD1-38C15CB6BA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522538" y="3074988"/>
              <a:ext cx="325438" cy="325438"/>
            </a:xfrm>
            <a:custGeom>
              <a:avLst/>
              <a:gdLst>
                <a:gd name="T0" fmla="*/ 11 w 86"/>
                <a:gd name="T1" fmla="*/ 86 h 86"/>
                <a:gd name="T2" fmla="*/ 74 w 86"/>
                <a:gd name="T3" fmla="*/ 86 h 86"/>
                <a:gd name="T4" fmla="*/ 86 w 86"/>
                <a:gd name="T5" fmla="*/ 74 h 86"/>
                <a:gd name="T6" fmla="*/ 86 w 86"/>
                <a:gd name="T7" fmla="*/ 11 h 86"/>
                <a:gd name="T8" fmla="*/ 74 w 86"/>
                <a:gd name="T9" fmla="*/ 0 h 86"/>
                <a:gd name="T10" fmla="*/ 11 w 86"/>
                <a:gd name="T11" fmla="*/ 0 h 86"/>
                <a:gd name="T12" fmla="*/ 0 w 86"/>
                <a:gd name="T13" fmla="*/ 11 h 86"/>
                <a:gd name="T14" fmla="*/ 0 w 86"/>
                <a:gd name="T15" fmla="*/ 74 h 86"/>
                <a:gd name="T16" fmla="*/ 11 w 86"/>
                <a:gd name="T17" fmla="*/ 86 h 86"/>
                <a:gd name="T18" fmla="*/ 26 w 86"/>
                <a:gd name="T19" fmla="*/ 78 h 86"/>
                <a:gd name="T20" fmla="*/ 26 w 86"/>
                <a:gd name="T21" fmla="*/ 70 h 86"/>
                <a:gd name="T22" fmla="*/ 43 w 86"/>
                <a:gd name="T23" fmla="*/ 53 h 86"/>
                <a:gd name="T24" fmla="*/ 60 w 86"/>
                <a:gd name="T25" fmla="*/ 70 h 86"/>
                <a:gd name="T26" fmla="*/ 60 w 86"/>
                <a:gd name="T27" fmla="*/ 78 h 86"/>
                <a:gd name="T28" fmla="*/ 26 w 86"/>
                <a:gd name="T29" fmla="*/ 78 h 86"/>
                <a:gd name="T30" fmla="*/ 8 w 86"/>
                <a:gd name="T31" fmla="*/ 11 h 86"/>
                <a:gd name="T32" fmla="*/ 11 w 86"/>
                <a:gd name="T33" fmla="*/ 8 h 86"/>
                <a:gd name="T34" fmla="*/ 74 w 86"/>
                <a:gd name="T35" fmla="*/ 8 h 86"/>
                <a:gd name="T36" fmla="*/ 78 w 86"/>
                <a:gd name="T37" fmla="*/ 11 h 86"/>
                <a:gd name="T38" fmla="*/ 78 w 86"/>
                <a:gd name="T39" fmla="*/ 74 h 86"/>
                <a:gd name="T40" fmla="*/ 74 w 86"/>
                <a:gd name="T41" fmla="*/ 78 h 86"/>
                <a:gd name="T42" fmla="*/ 68 w 86"/>
                <a:gd name="T43" fmla="*/ 78 h 86"/>
                <a:gd name="T44" fmla="*/ 68 w 86"/>
                <a:gd name="T45" fmla="*/ 70 h 86"/>
                <a:gd name="T46" fmla="*/ 43 w 86"/>
                <a:gd name="T47" fmla="*/ 45 h 86"/>
                <a:gd name="T48" fmla="*/ 18 w 86"/>
                <a:gd name="T49" fmla="*/ 70 h 86"/>
                <a:gd name="T50" fmla="*/ 18 w 86"/>
                <a:gd name="T51" fmla="*/ 78 h 86"/>
                <a:gd name="T52" fmla="*/ 11 w 86"/>
                <a:gd name="T53" fmla="*/ 78 h 86"/>
                <a:gd name="T54" fmla="*/ 8 w 86"/>
                <a:gd name="T55" fmla="*/ 74 h 86"/>
                <a:gd name="T56" fmla="*/ 8 w 86"/>
                <a:gd name="T57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86">
                  <a:moveTo>
                    <a:pt x="11" y="86"/>
                  </a:moveTo>
                  <a:cubicBezTo>
                    <a:pt x="74" y="86"/>
                    <a:pt x="74" y="86"/>
                    <a:pt x="74" y="86"/>
                  </a:cubicBezTo>
                  <a:cubicBezTo>
                    <a:pt x="81" y="86"/>
                    <a:pt x="86" y="81"/>
                    <a:pt x="86" y="74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5"/>
                    <a:pt x="81" y="0"/>
                    <a:pt x="7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81"/>
                    <a:pt x="5" y="86"/>
                    <a:pt x="11" y="86"/>
                  </a:cubicBezTo>
                  <a:close/>
                  <a:moveTo>
                    <a:pt x="26" y="78"/>
                  </a:moveTo>
                  <a:cubicBezTo>
                    <a:pt x="26" y="70"/>
                    <a:pt x="26" y="70"/>
                    <a:pt x="26" y="70"/>
                  </a:cubicBezTo>
                  <a:cubicBezTo>
                    <a:pt x="26" y="61"/>
                    <a:pt x="34" y="53"/>
                    <a:pt x="43" y="53"/>
                  </a:cubicBezTo>
                  <a:cubicBezTo>
                    <a:pt x="52" y="53"/>
                    <a:pt x="60" y="61"/>
                    <a:pt x="60" y="70"/>
                  </a:cubicBezTo>
                  <a:cubicBezTo>
                    <a:pt x="60" y="78"/>
                    <a:pt x="60" y="78"/>
                    <a:pt x="60" y="78"/>
                  </a:cubicBezTo>
                  <a:lnTo>
                    <a:pt x="26" y="78"/>
                  </a:lnTo>
                  <a:close/>
                  <a:moveTo>
                    <a:pt x="8" y="11"/>
                  </a:moveTo>
                  <a:cubicBezTo>
                    <a:pt x="8" y="10"/>
                    <a:pt x="10" y="8"/>
                    <a:pt x="11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6" y="8"/>
                    <a:pt x="78" y="10"/>
                    <a:pt x="78" y="11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78" y="76"/>
                    <a:pt x="76" y="78"/>
                    <a:pt x="74" y="78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56"/>
                    <a:pt x="57" y="45"/>
                    <a:pt x="43" y="45"/>
                  </a:cubicBezTo>
                  <a:cubicBezTo>
                    <a:pt x="29" y="45"/>
                    <a:pt x="18" y="56"/>
                    <a:pt x="18" y="70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0" y="78"/>
                    <a:pt x="8" y="76"/>
                    <a:pt x="8" y="74"/>
                  </a:cubicBezTo>
                  <a:lnTo>
                    <a:pt x="8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62880BDD-46C3-D15C-79E2-DF26DBC56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05088" y="3600450"/>
              <a:ext cx="260350" cy="30163"/>
            </a:xfrm>
            <a:custGeom>
              <a:avLst/>
              <a:gdLst>
                <a:gd name="T0" fmla="*/ 65 w 69"/>
                <a:gd name="T1" fmla="*/ 0 h 8"/>
                <a:gd name="T2" fmla="*/ 4 w 69"/>
                <a:gd name="T3" fmla="*/ 0 h 8"/>
                <a:gd name="T4" fmla="*/ 0 w 69"/>
                <a:gd name="T5" fmla="*/ 4 h 8"/>
                <a:gd name="T6" fmla="*/ 4 w 69"/>
                <a:gd name="T7" fmla="*/ 8 h 8"/>
                <a:gd name="T8" fmla="*/ 65 w 69"/>
                <a:gd name="T9" fmla="*/ 8 h 8"/>
                <a:gd name="T10" fmla="*/ 69 w 69"/>
                <a:gd name="T11" fmla="*/ 4 h 8"/>
                <a:gd name="T12" fmla="*/ 65 w 6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8">
                  <a:moveTo>
                    <a:pt x="6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7" y="8"/>
                    <a:pt x="69" y="6"/>
                    <a:pt x="69" y="4"/>
                  </a:cubicBezTo>
                  <a:cubicBezTo>
                    <a:pt x="69" y="2"/>
                    <a:pt x="67" y="0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66" name="Freeform 7">
              <a:extLst>
                <a:ext uri="{FF2B5EF4-FFF2-40B4-BE49-F238E27FC236}">
                  <a16:creationId xmlns:a16="http://schemas.microsoft.com/office/drawing/2014/main" id="{386BB4D1-C31E-A1CB-DAF1-EF12B22FCC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416175" y="3121025"/>
              <a:ext cx="112713" cy="112713"/>
            </a:xfrm>
            <a:custGeom>
              <a:avLst/>
              <a:gdLst>
                <a:gd name="T0" fmla="*/ 15 w 30"/>
                <a:gd name="T1" fmla="*/ 30 h 30"/>
                <a:gd name="T2" fmla="*/ 30 w 30"/>
                <a:gd name="T3" fmla="*/ 15 h 30"/>
                <a:gd name="T4" fmla="*/ 15 w 30"/>
                <a:gd name="T5" fmla="*/ 0 h 30"/>
                <a:gd name="T6" fmla="*/ 0 w 30"/>
                <a:gd name="T7" fmla="*/ 15 h 30"/>
                <a:gd name="T8" fmla="*/ 15 w 30"/>
                <a:gd name="T9" fmla="*/ 30 h 30"/>
                <a:gd name="T10" fmla="*/ 15 w 30"/>
                <a:gd name="T11" fmla="*/ 8 h 30"/>
                <a:gd name="T12" fmla="*/ 22 w 30"/>
                <a:gd name="T13" fmla="*/ 15 h 30"/>
                <a:gd name="T14" fmla="*/ 15 w 30"/>
                <a:gd name="T15" fmla="*/ 22 h 30"/>
                <a:gd name="T16" fmla="*/ 8 w 30"/>
                <a:gd name="T17" fmla="*/ 15 h 30"/>
                <a:gd name="T18" fmla="*/ 15 w 30"/>
                <a:gd name="T19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cubicBezTo>
                    <a:pt x="23" y="30"/>
                    <a:pt x="30" y="23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lose/>
                  <a:moveTo>
                    <a:pt x="15" y="8"/>
                  </a:moveTo>
                  <a:cubicBezTo>
                    <a:pt x="19" y="8"/>
                    <a:pt x="22" y="11"/>
                    <a:pt x="22" y="15"/>
                  </a:cubicBezTo>
                  <a:cubicBezTo>
                    <a:pt x="22" y="19"/>
                    <a:pt x="19" y="22"/>
                    <a:pt x="15" y="22"/>
                  </a:cubicBezTo>
                  <a:cubicBezTo>
                    <a:pt x="11" y="22"/>
                    <a:pt x="8" y="19"/>
                    <a:pt x="8" y="15"/>
                  </a:cubicBezTo>
                  <a:cubicBezTo>
                    <a:pt x="8" y="11"/>
                    <a:pt x="11" y="8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67" name="Freeform 8">
              <a:extLst>
                <a:ext uri="{FF2B5EF4-FFF2-40B4-BE49-F238E27FC236}">
                  <a16:creationId xmlns:a16="http://schemas.microsoft.com/office/drawing/2014/main" id="{5A3E4BE4-CC70-3346-8E44-99E24B9718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181225" y="3487738"/>
              <a:ext cx="230188" cy="207963"/>
            </a:xfrm>
            <a:custGeom>
              <a:avLst/>
              <a:gdLst>
                <a:gd name="T0" fmla="*/ 57 w 61"/>
                <a:gd name="T1" fmla="*/ 4 h 55"/>
                <a:gd name="T2" fmla="*/ 41 w 61"/>
                <a:gd name="T3" fmla="*/ 5 h 55"/>
                <a:gd name="T4" fmla="*/ 22 w 61"/>
                <a:gd name="T5" fmla="*/ 26 h 55"/>
                <a:gd name="T6" fmla="*/ 19 w 61"/>
                <a:gd name="T7" fmla="*/ 23 h 55"/>
                <a:gd name="T8" fmla="*/ 11 w 61"/>
                <a:gd name="T9" fmla="*/ 20 h 55"/>
                <a:gd name="T10" fmla="*/ 3 w 61"/>
                <a:gd name="T11" fmla="*/ 24 h 55"/>
                <a:gd name="T12" fmla="*/ 0 w 61"/>
                <a:gd name="T13" fmla="*/ 32 h 55"/>
                <a:gd name="T14" fmla="*/ 4 w 61"/>
                <a:gd name="T15" fmla="*/ 40 h 55"/>
                <a:gd name="T16" fmla="*/ 16 w 61"/>
                <a:gd name="T17" fmla="*/ 51 h 55"/>
                <a:gd name="T18" fmla="*/ 23 w 61"/>
                <a:gd name="T19" fmla="*/ 55 h 55"/>
                <a:gd name="T20" fmla="*/ 24 w 61"/>
                <a:gd name="T21" fmla="*/ 55 h 55"/>
                <a:gd name="T22" fmla="*/ 32 w 61"/>
                <a:gd name="T23" fmla="*/ 49 h 55"/>
                <a:gd name="T24" fmla="*/ 58 w 61"/>
                <a:gd name="T25" fmla="*/ 20 h 55"/>
                <a:gd name="T26" fmla="*/ 60 w 61"/>
                <a:gd name="T27" fmla="*/ 12 h 55"/>
                <a:gd name="T28" fmla="*/ 57 w 61"/>
                <a:gd name="T29" fmla="*/ 4 h 55"/>
                <a:gd name="T30" fmla="*/ 52 w 61"/>
                <a:gd name="T31" fmla="*/ 14 h 55"/>
                <a:gd name="T32" fmla="*/ 23 w 61"/>
                <a:gd name="T33" fmla="*/ 47 h 55"/>
                <a:gd name="T34" fmla="*/ 22 w 61"/>
                <a:gd name="T35" fmla="*/ 45 h 55"/>
                <a:gd name="T36" fmla="*/ 9 w 61"/>
                <a:gd name="T37" fmla="*/ 34 h 55"/>
                <a:gd name="T38" fmla="*/ 9 w 61"/>
                <a:gd name="T39" fmla="*/ 29 h 55"/>
                <a:gd name="T40" fmla="*/ 11 w 61"/>
                <a:gd name="T41" fmla="*/ 28 h 55"/>
                <a:gd name="T42" fmla="*/ 11 w 61"/>
                <a:gd name="T43" fmla="*/ 28 h 55"/>
                <a:gd name="T44" fmla="*/ 14 w 61"/>
                <a:gd name="T45" fmla="*/ 29 h 55"/>
                <a:gd name="T46" fmla="*/ 20 w 61"/>
                <a:gd name="T47" fmla="*/ 35 h 55"/>
                <a:gd name="T48" fmla="*/ 23 w 61"/>
                <a:gd name="T49" fmla="*/ 36 h 55"/>
                <a:gd name="T50" fmla="*/ 26 w 61"/>
                <a:gd name="T51" fmla="*/ 34 h 55"/>
                <a:gd name="T52" fmla="*/ 47 w 61"/>
                <a:gd name="T53" fmla="*/ 10 h 55"/>
                <a:gd name="T54" fmla="*/ 51 w 61"/>
                <a:gd name="T55" fmla="*/ 10 h 55"/>
                <a:gd name="T56" fmla="*/ 51 w 61"/>
                <a:gd name="T57" fmla="*/ 10 h 55"/>
                <a:gd name="T58" fmla="*/ 53 w 61"/>
                <a:gd name="T59" fmla="*/ 12 h 55"/>
                <a:gd name="T60" fmla="*/ 52 w 61"/>
                <a:gd name="T61" fmla="*/ 1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" h="55">
                  <a:moveTo>
                    <a:pt x="57" y="4"/>
                  </a:moveTo>
                  <a:cubicBezTo>
                    <a:pt x="52" y="0"/>
                    <a:pt x="45" y="0"/>
                    <a:pt x="41" y="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1"/>
                    <a:pt x="14" y="20"/>
                    <a:pt x="11" y="20"/>
                  </a:cubicBezTo>
                  <a:cubicBezTo>
                    <a:pt x="8" y="20"/>
                    <a:pt x="5" y="22"/>
                    <a:pt x="3" y="24"/>
                  </a:cubicBezTo>
                  <a:cubicBezTo>
                    <a:pt x="1" y="26"/>
                    <a:pt x="0" y="29"/>
                    <a:pt x="0" y="32"/>
                  </a:cubicBezTo>
                  <a:cubicBezTo>
                    <a:pt x="0" y="35"/>
                    <a:pt x="1" y="38"/>
                    <a:pt x="4" y="40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8" y="53"/>
                    <a:pt x="20" y="55"/>
                    <a:pt x="23" y="55"/>
                  </a:cubicBezTo>
                  <a:cubicBezTo>
                    <a:pt x="23" y="55"/>
                    <a:pt x="23" y="55"/>
                    <a:pt x="24" y="55"/>
                  </a:cubicBezTo>
                  <a:cubicBezTo>
                    <a:pt x="27" y="54"/>
                    <a:pt x="29" y="52"/>
                    <a:pt x="32" y="49"/>
                  </a:cubicBezTo>
                  <a:cubicBezTo>
                    <a:pt x="32" y="48"/>
                    <a:pt x="58" y="20"/>
                    <a:pt x="58" y="20"/>
                  </a:cubicBezTo>
                  <a:cubicBezTo>
                    <a:pt x="60" y="17"/>
                    <a:pt x="61" y="15"/>
                    <a:pt x="60" y="12"/>
                  </a:cubicBezTo>
                  <a:cubicBezTo>
                    <a:pt x="60" y="9"/>
                    <a:pt x="59" y="6"/>
                    <a:pt x="57" y="4"/>
                  </a:cubicBezTo>
                  <a:close/>
                  <a:moveTo>
                    <a:pt x="52" y="14"/>
                  </a:moveTo>
                  <a:cubicBezTo>
                    <a:pt x="52" y="14"/>
                    <a:pt x="24" y="46"/>
                    <a:pt x="23" y="47"/>
                  </a:cubicBezTo>
                  <a:cubicBezTo>
                    <a:pt x="23" y="46"/>
                    <a:pt x="22" y="46"/>
                    <a:pt x="22" y="4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3"/>
                    <a:pt x="8" y="31"/>
                    <a:pt x="9" y="29"/>
                  </a:cubicBezTo>
                  <a:cubicBezTo>
                    <a:pt x="9" y="29"/>
                    <a:pt x="10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3" y="29"/>
                    <a:pt x="14" y="29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2" y="36"/>
                    <a:pt x="23" y="36"/>
                  </a:cubicBezTo>
                  <a:cubicBezTo>
                    <a:pt x="24" y="36"/>
                    <a:pt x="25" y="35"/>
                    <a:pt x="26" y="34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8" y="9"/>
                    <a:pt x="50" y="9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2" y="10"/>
                    <a:pt x="52" y="11"/>
                    <a:pt x="53" y="12"/>
                  </a:cubicBezTo>
                  <a:cubicBezTo>
                    <a:pt x="53" y="13"/>
                    <a:pt x="52" y="14"/>
                    <a:pt x="5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68" name="Freeform 9">
              <a:extLst>
                <a:ext uri="{FF2B5EF4-FFF2-40B4-BE49-F238E27FC236}">
                  <a16:creationId xmlns:a16="http://schemas.microsoft.com/office/drawing/2014/main" id="{CE851D50-56D9-0709-FE43-E8EDCAEDEF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708275" y="2836863"/>
              <a:ext cx="822325" cy="938213"/>
            </a:xfrm>
            <a:custGeom>
              <a:avLst/>
              <a:gdLst>
                <a:gd name="T0" fmla="*/ 184 w 217"/>
                <a:gd name="T1" fmla="*/ 39 h 248"/>
                <a:gd name="T2" fmla="*/ 130 w 217"/>
                <a:gd name="T3" fmla="*/ 25 h 248"/>
                <a:gd name="T4" fmla="*/ 111 w 217"/>
                <a:gd name="T5" fmla="*/ 14 h 248"/>
                <a:gd name="T6" fmla="*/ 97 w 217"/>
                <a:gd name="T7" fmla="*/ 0 h 248"/>
                <a:gd name="T8" fmla="*/ 73 w 217"/>
                <a:gd name="T9" fmla="*/ 13 h 248"/>
                <a:gd name="T10" fmla="*/ 65 w 217"/>
                <a:gd name="T11" fmla="*/ 14 h 248"/>
                <a:gd name="T12" fmla="*/ 14 w 217"/>
                <a:gd name="T13" fmla="*/ 25 h 248"/>
                <a:gd name="T14" fmla="*/ 0 w 217"/>
                <a:gd name="T15" fmla="*/ 230 h 248"/>
                <a:gd name="T16" fmla="*/ 150 w 217"/>
                <a:gd name="T17" fmla="*/ 244 h 248"/>
                <a:gd name="T18" fmla="*/ 217 w 217"/>
                <a:gd name="T19" fmla="*/ 200 h 248"/>
                <a:gd name="T20" fmla="*/ 62 w 217"/>
                <a:gd name="T21" fmla="*/ 26 h 248"/>
                <a:gd name="T22" fmla="*/ 77 w 217"/>
                <a:gd name="T23" fmla="*/ 22 h 248"/>
                <a:gd name="T24" fmla="*/ 81 w 217"/>
                <a:gd name="T25" fmla="*/ 13 h 248"/>
                <a:gd name="T26" fmla="*/ 97 w 217"/>
                <a:gd name="T27" fmla="*/ 8 h 248"/>
                <a:gd name="T28" fmla="*/ 103 w 217"/>
                <a:gd name="T29" fmla="*/ 18 h 248"/>
                <a:gd name="T30" fmla="*/ 118 w 217"/>
                <a:gd name="T31" fmla="*/ 22 h 248"/>
                <a:gd name="T32" fmla="*/ 122 w 217"/>
                <a:gd name="T33" fmla="*/ 34 h 248"/>
                <a:gd name="T34" fmla="*/ 65 w 217"/>
                <a:gd name="T35" fmla="*/ 38 h 248"/>
                <a:gd name="T36" fmla="*/ 62 w 217"/>
                <a:gd name="T37" fmla="*/ 26 h 248"/>
                <a:gd name="T38" fmla="*/ 8 w 217"/>
                <a:gd name="T39" fmla="*/ 230 h 248"/>
                <a:gd name="T40" fmla="*/ 14 w 217"/>
                <a:gd name="T41" fmla="*/ 33 h 248"/>
                <a:gd name="T42" fmla="*/ 54 w 217"/>
                <a:gd name="T43" fmla="*/ 34 h 248"/>
                <a:gd name="T44" fmla="*/ 118 w 217"/>
                <a:gd name="T45" fmla="*/ 46 h 248"/>
                <a:gd name="T46" fmla="*/ 130 w 217"/>
                <a:gd name="T47" fmla="*/ 33 h 248"/>
                <a:gd name="T48" fmla="*/ 176 w 217"/>
                <a:gd name="T49" fmla="*/ 39 h 248"/>
                <a:gd name="T50" fmla="*/ 175 w 217"/>
                <a:gd name="T51" fmla="*/ 152 h 248"/>
                <a:gd name="T52" fmla="*/ 138 w 217"/>
                <a:gd name="T53" fmla="*/ 163 h 248"/>
                <a:gd name="T54" fmla="*/ 27 w 217"/>
                <a:gd name="T55" fmla="*/ 167 h 248"/>
                <a:gd name="T56" fmla="*/ 131 w 217"/>
                <a:gd name="T57" fmla="*/ 171 h 248"/>
                <a:gd name="T58" fmla="*/ 31 w 217"/>
                <a:gd name="T59" fmla="*/ 183 h 248"/>
                <a:gd name="T60" fmla="*/ 31 w 217"/>
                <a:gd name="T61" fmla="*/ 191 h 248"/>
                <a:gd name="T62" fmla="*/ 121 w 217"/>
                <a:gd name="T63" fmla="*/ 200 h 248"/>
                <a:gd name="T64" fmla="*/ 138 w 217"/>
                <a:gd name="T65" fmla="*/ 236 h 248"/>
                <a:gd name="T66" fmla="*/ 169 w 217"/>
                <a:gd name="T67" fmla="*/ 240 h 248"/>
                <a:gd name="T68" fmla="*/ 169 w 217"/>
                <a:gd name="T69" fmla="*/ 160 h 248"/>
                <a:gd name="T70" fmla="*/ 169 w 217"/>
                <a:gd name="T71" fmla="*/ 2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7" h="248">
                  <a:moveTo>
                    <a:pt x="184" y="154"/>
                  </a:moveTo>
                  <a:cubicBezTo>
                    <a:pt x="184" y="39"/>
                    <a:pt x="184" y="39"/>
                    <a:pt x="184" y="39"/>
                  </a:cubicBezTo>
                  <a:cubicBezTo>
                    <a:pt x="184" y="32"/>
                    <a:pt x="177" y="25"/>
                    <a:pt x="170" y="25"/>
                  </a:cubicBezTo>
                  <a:cubicBezTo>
                    <a:pt x="130" y="25"/>
                    <a:pt x="130" y="25"/>
                    <a:pt x="130" y="25"/>
                  </a:cubicBezTo>
                  <a:cubicBezTo>
                    <a:pt x="130" y="19"/>
                    <a:pt x="125" y="14"/>
                    <a:pt x="118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6"/>
                    <a:pt x="105" y="0"/>
                    <a:pt x="97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9" y="0"/>
                    <a:pt x="73" y="6"/>
                    <a:pt x="73" y="13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59" y="14"/>
                    <a:pt x="54" y="19"/>
                    <a:pt x="5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6" y="25"/>
                    <a:pt x="0" y="32"/>
                    <a:pt x="0" y="39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38"/>
                    <a:pt x="6" y="244"/>
                    <a:pt x="14" y="244"/>
                  </a:cubicBezTo>
                  <a:cubicBezTo>
                    <a:pt x="150" y="244"/>
                    <a:pt x="150" y="244"/>
                    <a:pt x="150" y="244"/>
                  </a:cubicBezTo>
                  <a:cubicBezTo>
                    <a:pt x="156" y="247"/>
                    <a:pt x="163" y="248"/>
                    <a:pt x="169" y="248"/>
                  </a:cubicBezTo>
                  <a:cubicBezTo>
                    <a:pt x="196" y="248"/>
                    <a:pt x="217" y="226"/>
                    <a:pt x="217" y="200"/>
                  </a:cubicBezTo>
                  <a:cubicBezTo>
                    <a:pt x="217" y="178"/>
                    <a:pt x="203" y="160"/>
                    <a:pt x="184" y="154"/>
                  </a:cubicBezTo>
                  <a:close/>
                  <a:moveTo>
                    <a:pt x="62" y="26"/>
                  </a:moveTo>
                  <a:cubicBezTo>
                    <a:pt x="62" y="24"/>
                    <a:pt x="63" y="22"/>
                    <a:pt x="65" y="22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9" y="22"/>
                    <a:pt x="81" y="21"/>
                    <a:pt x="81" y="18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10"/>
                    <a:pt x="83" y="8"/>
                    <a:pt x="86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100" y="8"/>
                    <a:pt x="103" y="10"/>
                    <a:pt x="103" y="13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21"/>
                    <a:pt x="105" y="22"/>
                    <a:pt x="107" y="22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20" y="22"/>
                    <a:pt x="122" y="24"/>
                    <a:pt x="122" y="26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36"/>
                    <a:pt x="120" y="38"/>
                    <a:pt x="118" y="38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3" y="38"/>
                    <a:pt x="62" y="36"/>
                    <a:pt x="62" y="34"/>
                  </a:cubicBezTo>
                  <a:lnTo>
                    <a:pt x="62" y="26"/>
                  </a:lnTo>
                  <a:close/>
                  <a:moveTo>
                    <a:pt x="14" y="236"/>
                  </a:moveTo>
                  <a:cubicBezTo>
                    <a:pt x="11" y="236"/>
                    <a:pt x="8" y="233"/>
                    <a:pt x="8" y="230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6"/>
                    <a:pt x="11" y="33"/>
                    <a:pt x="14" y="33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40"/>
                    <a:pt x="59" y="46"/>
                    <a:pt x="65" y="46"/>
                  </a:cubicBezTo>
                  <a:cubicBezTo>
                    <a:pt x="118" y="46"/>
                    <a:pt x="118" y="46"/>
                    <a:pt x="118" y="46"/>
                  </a:cubicBezTo>
                  <a:cubicBezTo>
                    <a:pt x="125" y="46"/>
                    <a:pt x="130" y="40"/>
                    <a:pt x="130" y="34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173" y="33"/>
                    <a:pt x="176" y="36"/>
                    <a:pt x="176" y="39"/>
                  </a:cubicBezTo>
                  <a:cubicBezTo>
                    <a:pt x="176" y="152"/>
                    <a:pt x="176" y="152"/>
                    <a:pt x="176" y="152"/>
                  </a:cubicBezTo>
                  <a:cubicBezTo>
                    <a:pt x="176" y="152"/>
                    <a:pt x="175" y="152"/>
                    <a:pt x="175" y="152"/>
                  </a:cubicBezTo>
                  <a:cubicBezTo>
                    <a:pt x="173" y="152"/>
                    <a:pt x="171" y="152"/>
                    <a:pt x="169" y="152"/>
                  </a:cubicBezTo>
                  <a:cubicBezTo>
                    <a:pt x="157" y="152"/>
                    <a:pt x="146" y="156"/>
                    <a:pt x="138" y="163"/>
                  </a:cubicBezTo>
                  <a:cubicBezTo>
                    <a:pt x="31" y="163"/>
                    <a:pt x="31" y="163"/>
                    <a:pt x="31" y="163"/>
                  </a:cubicBezTo>
                  <a:cubicBezTo>
                    <a:pt x="29" y="163"/>
                    <a:pt x="27" y="165"/>
                    <a:pt x="27" y="167"/>
                  </a:cubicBezTo>
                  <a:cubicBezTo>
                    <a:pt x="27" y="170"/>
                    <a:pt x="29" y="171"/>
                    <a:pt x="31" y="171"/>
                  </a:cubicBezTo>
                  <a:cubicBezTo>
                    <a:pt x="131" y="171"/>
                    <a:pt x="131" y="171"/>
                    <a:pt x="131" y="171"/>
                  </a:cubicBezTo>
                  <a:cubicBezTo>
                    <a:pt x="128" y="175"/>
                    <a:pt x="126" y="179"/>
                    <a:pt x="124" y="183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29" y="183"/>
                    <a:pt x="27" y="185"/>
                    <a:pt x="27" y="187"/>
                  </a:cubicBezTo>
                  <a:cubicBezTo>
                    <a:pt x="27" y="189"/>
                    <a:pt x="29" y="191"/>
                    <a:pt x="31" y="191"/>
                  </a:cubicBezTo>
                  <a:cubicBezTo>
                    <a:pt x="122" y="191"/>
                    <a:pt x="122" y="191"/>
                    <a:pt x="122" y="191"/>
                  </a:cubicBezTo>
                  <a:cubicBezTo>
                    <a:pt x="121" y="194"/>
                    <a:pt x="121" y="197"/>
                    <a:pt x="121" y="200"/>
                  </a:cubicBezTo>
                  <a:cubicBezTo>
                    <a:pt x="121" y="214"/>
                    <a:pt x="127" y="226"/>
                    <a:pt x="137" y="235"/>
                  </a:cubicBezTo>
                  <a:cubicBezTo>
                    <a:pt x="137" y="236"/>
                    <a:pt x="137" y="236"/>
                    <a:pt x="138" y="236"/>
                  </a:cubicBezTo>
                  <a:lnTo>
                    <a:pt x="14" y="236"/>
                  </a:lnTo>
                  <a:close/>
                  <a:moveTo>
                    <a:pt x="169" y="240"/>
                  </a:moveTo>
                  <a:cubicBezTo>
                    <a:pt x="147" y="240"/>
                    <a:pt x="129" y="222"/>
                    <a:pt x="129" y="200"/>
                  </a:cubicBezTo>
                  <a:cubicBezTo>
                    <a:pt x="129" y="178"/>
                    <a:pt x="147" y="160"/>
                    <a:pt x="169" y="160"/>
                  </a:cubicBezTo>
                  <a:cubicBezTo>
                    <a:pt x="191" y="160"/>
                    <a:pt x="209" y="178"/>
                    <a:pt x="209" y="200"/>
                  </a:cubicBezTo>
                  <a:cubicBezTo>
                    <a:pt x="209" y="222"/>
                    <a:pt x="191" y="240"/>
                    <a:pt x="169" y="2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</p:grpSp>
      <p:grpSp>
        <p:nvGrpSpPr>
          <p:cNvPr id="69" name="Grupo 68">
            <a:extLst>
              <a:ext uri="{FF2B5EF4-FFF2-40B4-BE49-F238E27FC236}">
                <a16:creationId xmlns:a16="http://schemas.microsoft.com/office/drawing/2014/main" id="{1B16AA01-2C58-8734-DA38-9992A36ADFF0}"/>
              </a:ext>
            </a:extLst>
          </p:cNvPr>
          <p:cNvGrpSpPr/>
          <p:nvPr/>
        </p:nvGrpSpPr>
        <p:grpSpPr>
          <a:xfrm>
            <a:off x="8858607" y="2393810"/>
            <a:ext cx="939800" cy="900113"/>
            <a:chOff x="-3810000" y="2855913"/>
            <a:chExt cx="939800" cy="900113"/>
          </a:xfrm>
          <a:solidFill>
            <a:srgbClr val="336699"/>
          </a:solidFill>
        </p:grpSpPr>
        <p:sp>
          <p:nvSpPr>
            <p:cNvPr id="70" name="Freeform 10">
              <a:extLst>
                <a:ext uri="{FF2B5EF4-FFF2-40B4-BE49-F238E27FC236}">
                  <a16:creationId xmlns:a16="http://schemas.microsoft.com/office/drawing/2014/main" id="{F63FDC29-D741-401E-0CCC-134253EF3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40075" y="3578225"/>
              <a:ext cx="38100" cy="30163"/>
            </a:xfrm>
            <a:custGeom>
              <a:avLst/>
              <a:gdLst>
                <a:gd name="T0" fmla="*/ 5 w 10"/>
                <a:gd name="T1" fmla="*/ 8 h 8"/>
                <a:gd name="T2" fmla="*/ 1 w 10"/>
                <a:gd name="T3" fmla="*/ 6 h 8"/>
                <a:gd name="T4" fmla="*/ 3 w 10"/>
                <a:gd name="T5" fmla="*/ 1 h 8"/>
                <a:gd name="T6" fmla="*/ 3 w 10"/>
                <a:gd name="T7" fmla="*/ 1 h 8"/>
                <a:gd name="T8" fmla="*/ 9 w 10"/>
                <a:gd name="T9" fmla="*/ 3 h 8"/>
                <a:gd name="T10" fmla="*/ 7 w 10"/>
                <a:gd name="T11" fmla="*/ 8 h 8"/>
                <a:gd name="T12" fmla="*/ 5 w 1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5" y="8"/>
                  </a:moveTo>
                  <a:cubicBezTo>
                    <a:pt x="3" y="8"/>
                    <a:pt x="2" y="7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0"/>
                    <a:pt x="8" y="1"/>
                    <a:pt x="9" y="3"/>
                  </a:cubicBezTo>
                  <a:cubicBezTo>
                    <a:pt x="10" y="4"/>
                    <a:pt x="9" y="7"/>
                    <a:pt x="7" y="8"/>
                  </a:cubicBezTo>
                  <a:cubicBezTo>
                    <a:pt x="6" y="8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1" name="Freeform 11">
              <a:extLst>
                <a:ext uri="{FF2B5EF4-FFF2-40B4-BE49-F238E27FC236}">
                  <a16:creationId xmlns:a16="http://schemas.microsoft.com/office/drawing/2014/main" id="{22EC3F15-78F0-E356-1332-A79183456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40075" y="3662363"/>
              <a:ext cx="38100" cy="30163"/>
            </a:xfrm>
            <a:custGeom>
              <a:avLst/>
              <a:gdLst>
                <a:gd name="T0" fmla="*/ 5 w 10"/>
                <a:gd name="T1" fmla="*/ 8 h 8"/>
                <a:gd name="T2" fmla="*/ 1 w 10"/>
                <a:gd name="T3" fmla="*/ 6 h 8"/>
                <a:gd name="T4" fmla="*/ 3 w 10"/>
                <a:gd name="T5" fmla="*/ 1 h 8"/>
                <a:gd name="T6" fmla="*/ 3 w 10"/>
                <a:gd name="T7" fmla="*/ 1 h 8"/>
                <a:gd name="T8" fmla="*/ 9 w 10"/>
                <a:gd name="T9" fmla="*/ 2 h 8"/>
                <a:gd name="T10" fmla="*/ 7 w 10"/>
                <a:gd name="T11" fmla="*/ 8 h 8"/>
                <a:gd name="T12" fmla="*/ 5 w 1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5" y="8"/>
                  </a:moveTo>
                  <a:cubicBezTo>
                    <a:pt x="3" y="8"/>
                    <a:pt x="2" y="7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0"/>
                    <a:pt x="8" y="0"/>
                    <a:pt x="9" y="2"/>
                  </a:cubicBezTo>
                  <a:cubicBezTo>
                    <a:pt x="10" y="4"/>
                    <a:pt x="9" y="7"/>
                    <a:pt x="7" y="8"/>
                  </a:cubicBezTo>
                  <a:cubicBezTo>
                    <a:pt x="6" y="8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2" name="Freeform 12">
              <a:extLst>
                <a:ext uri="{FF2B5EF4-FFF2-40B4-BE49-F238E27FC236}">
                  <a16:creationId xmlns:a16="http://schemas.microsoft.com/office/drawing/2014/main" id="{802F7D35-A66E-A80F-C7F1-CB5E178755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741738" y="3419475"/>
              <a:ext cx="122238" cy="1206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1" y="8"/>
                    <a:pt x="8" y="11"/>
                    <a:pt x="8" y="16"/>
                  </a:cubicBezTo>
                  <a:cubicBezTo>
                    <a:pt x="8" y="20"/>
                    <a:pt x="11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1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0F940479-601B-53C6-627D-6D52CC380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78225" y="3157538"/>
              <a:ext cx="287338" cy="30163"/>
            </a:xfrm>
            <a:custGeom>
              <a:avLst/>
              <a:gdLst>
                <a:gd name="T0" fmla="*/ 72 w 76"/>
                <a:gd name="T1" fmla="*/ 8 h 8"/>
                <a:gd name="T2" fmla="*/ 4 w 76"/>
                <a:gd name="T3" fmla="*/ 8 h 8"/>
                <a:gd name="T4" fmla="*/ 0 w 76"/>
                <a:gd name="T5" fmla="*/ 4 h 8"/>
                <a:gd name="T6" fmla="*/ 4 w 76"/>
                <a:gd name="T7" fmla="*/ 0 h 8"/>
                <a:gd name="T8" fmla="*/ 72 w 76"/>
                <a:gd name="T9" fmla="*/ 0 h 8"/>
                <a:gd name="T10" fmla="*/ 76 w 76"/>
                <a:gd name="T11" fmla="*/ 4 h 8"/>
                <a:gd name="T12" fmla="*/ 72 w 7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8">
                  <a:moveTo>
                    <a:pt x="7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ubicBezTo>
                    <a:pt x="76" y="6"/>
                    <a:pt x="74" y="8"/>
                    <a:pt x="7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EBB24974-8235-8BE2-7667-DA0A2CB1F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78225" y="3252788"/>
              <a:ext cx="287338" cy="30163"/>
            </a:xfrm>
            <a:custGeom>
              <a:avLst/>
              <a:gdLst>
                <a:gd name="T0" fmla="*/ 72 w 76"/>
                <a:gd name="T1" fmla="*/ 8 h 8"/>
                <a:gd name="T2" fmla="*/ 4 w 76"/>
                <a:gd name="T3" fmla="*/ 8 h 8"/>
                <a:gd name="T4" fmla="*/ 0 w 76"/>
                <a:gd name="T5" fmla="*/ 4 h 8"/>
                <a:gd name="T6" fmla="*/ 4 w 76"/>
                <a:gd name="T7" fmla="*/ 0 h 8"/>
                <a:gd name="T8" fmla="*/ 72 w 76"/>
                <a:gd name="T9" fmla="*/ 0 h 8"/>
                <a:gd name="T10" fmla="*/ 76 w 76"/>
                <a:gd name="T11" fmla="*/ 4 h 8"/>
                <a:gd name="T12" fmla="*/ 72 w 7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8">
                  <a:moveTo>
                    <a:pt x="7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1"/>
                    <a:pt x="76" y="4"/>
                  </a:cubicBezTo>
                  <a:cubicBezTo>
                    <a:pt x="76" y="6"/>
                    <a:pt x="74" y="8"/>
                    <a:pt x="7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BA1E3FE9-BD94-42E2-1D98-7A3D72408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78225" y="3343275"/>
              <a:ext cx="287338" cy="30163"/>
            </a:xfrm>
            <a:custGeom>
              <a:avLst/>
              <a:gdLst>
                <a:gd name="T0" fmla="*/ 72 w 76"/>
                <a:gd name="T1" fmla="*/ 8 h 8"/>
                <a:gd name="T2" fmla="*/ 4 w 76"/>
                <a:gd name="T3" fmla="*/ 8 h 8"/>
                <a:gd name="T4" fmla="*/ 0 w 76"/>
                <a:gd name="T5" fmla="*/ 4 h 8"/>
                <a:gd name="T6" fmla="*/ 4 w 76"/>
                <a:gd name="T7" fmla="*/ 0 h 8"/>
                <a:gd name="T8" fmla="*/ 72 w 76"/>
                <a:gd name="T9" fmla="*/ 0 h 8"/>
                <a:gd name="T10" fmla="*/ 76 w 76"/>
                <a:gd name="T11" fmla="*/ 4 h 8"/>
                <a:gd name="T12" fmla="*/ 72 w 7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8">
                  <a:moveTo>
                    <a:pt x="7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ubicBezTo>
                    <a:pt x="76" y="6"/>
                    <a:pt x="74" y="8"/>
                    <a:pt x="7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6" name="Freeform 16">
              <a:extLst>
                <a:ext uri="{FF2B5EF4-FFF2-40B4-BE49-F238E27FC236}">
                  <a16:creationId xmlns:a16="http://schemas.microsoft.com/office/drawing/2014/main" id="{78581394-C143-94C6-62B8-C128940224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416300" y="2946400"/>
              <a:ext cx="155575" cy="155575"/>
            </a:xfrm>
            <a:custGeom>
              <a:avLst/>
              <a:gdLst>
                <a:gd name="T0" fmla="*/ 37 w 41"/>
                <a:gd name="T1" fmla="*/ 41 h 41"/>
                <a:gd name="T2" fmla="*/ 4 w 41"/>
                <a:gd name="T3" fmla="*/ 41 h 41"/>
                <a:gd name="T4" fmla="*/ 0 w 41"/>
                <a:gd name="T5" fmla="*/ 37 h 41"/>
                <a:gd name="T6" fmla="*/ 0 w 41"/>
                <a:gd name="T7" fmla="*/ 4 h 41"/>
                <a:gd name="T8" fmla="*/ 4 w 41"/>
                <a:gd name="T9" fmla="*/ 0 h 41"/>
                <a:gd name="T10" fmla="*/ 37 w 41"/>
                <a:gd name="T11" fmla="*/ 0 h 41"/>
                <a:gd name="T12" fmla="*/ 41 w 41"/>
                <a:gd name="T13" fmla="*/ 4 h 41"/>
                <a:gd name="T14" fmla="*/ 41 w 41"/>
                <a:gd name="T15" fmla="*/ 37 h 41"/>
                <a:gd name="T16" fmla="*/ 37 w 41"/>
                <a:gd name="T17" fmla="*/ 41 h 41"/>
                <a:gd name="T18" fmla="*/ 8 w 41"/>
                <a:gd name="T19" fmla="*/ 33 h 41"/>
                <a:gd name="T20" fmla="*/ 33 w 41"/>
                <a:gd name="T21" fmla="*/ 33 h 41"/>
                <a:gd name="T22" fmla="*/ 33 w 41"/>
                <a:gd name="T23" fmla="*/ 8 h 41"/>
                <a:gd name="T24" fmla="*/ 8 w 41"/>
                <a:gd name="T25" fmla="*/ 8 h 41"/>
                <a:gd name="T26" fmla="*/ 8 w 41"/>
                <a:gd name="T27" fmla="*/ 3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" h="41">
                  <a:moveTo>
                    <a:pt x="37" y="41"/>
                  </a:moveTo>
                  <a:cubicBezTo>
                    <a:pt x="4" y="41"/>
                    <a:pt x="4" y="41"/>
                    <a:pt x="4" y="41"/>
                  </a:cubicBezTo>
                  <a:cubicBezTo>
                    <a:pt x="2" y="41"/>
                    <a:pt x="0" y="39"/>
                    <a:pt x="0" y="3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2"/>
                    <a:pt x="41" y="4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9"/>
                    <a:pt x="39" y="41"/>
                    <a:pt x="37" y="41"/>
                  </a:cubicBezTo>
                  <a:close/>
                  <a:moveTo>
                    <a:pt x="8" y="33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7" name="Freeform 17">
              <a:extLst>
                <a:ext uri="{FF2B5EF4-FFF2-40B4-BE49-F238E27FC236}">
                  <a16:creationId xmlns:a16="http://schemas.microsoft.com/office/drawing/2014/main" id="{0EC16764-7C16-8FCA-06D4-0F9419C13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32200" y="2984500"/>
              <a:ext cx="163513" cy="30163"/>
            </a:xfrm>
            <a:custGeom>
              <a:avLst/>
              <a:gdLst>
                <a:gd name="T0" fmla="*/ 39 w 43"/>
                <a:gd name="T1" fmla="*/ 8 h 8"/>
                <a:gd name="T2" fmla="*/ 4 w 43"/>
                <a:gd name="T3" fmla="*/ 8 h 8"/>
                <a:gd name="T4" fmla="*/ 0 w 43"/>
                <a:gd name="T5" fmla="*/ 4 h 8"/>
                <a:gd name="T6" fmla="*/ 4 w 43"/>
                <a:gd name="T7" fmla="*/ 0 h 8"/>
                <a:gd name="T8" fmla="*/ 39 w 43"/>
                <a:gd name="T9" fmla="*/ 0 h 8"/>
                <a:gd name="T10" fmla="*/ 43 w 43"/>
                <a:gd name="T11" fmla="*/ 4 h 8"/>
                <a:gd name="T12" fmla="*/ 39 w 4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8">
                  <a:moveTo>
                    <a:pt x="39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3" y="2"/>
                    <a:pt x="43" y="4"/>
                  </a:cubicBezTo>
                  <a:cubicBezTo>
                    <a:pt x="43" y="6"/>
                    <a:pt x="41" y="8"/>
                    <a:pt x="3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8" name="Freeform 18">
              <a:extLst>
                <a:ext uri="{FF2B5EF4-FFF2-40B4-BE49-F238E27FC236}">
                  <a16:creationId xmlns:a16="http://schemas.microsoft.com/office/drawing/2014/main" id="{0DD949BB-6328-8419-D5AD-718299F42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32200" y="3059113"/>
              <a:ext cx="163513" cy="30163"/>
            </a:xfrm>
            <a:custGeom>
              <a:avLst/>
              <a:gdLst>
                <a:gd name="T0" fmla="*/ 39 w 43"/>
                <a:gd name="T1" fmla="*/ 8 h 8"/>
                <a:gd name="T2" fmla="*/ 4 w 43"/>
                <a:gd name="T3" fmla="*/ 8 h 8"/>
                <a:gd name="T4" fmla="*/ 0 w 43"/>
                <a:gd name="T5" fmla="*/ 4 h 8"/>
                <a:gd name="T6" fmla="*/ 4 w 43"/>
                <a:gd name="T7" fmla="*/ 0 h 8"/>
                <a:gd name="T8" fmla="*/ 39 w 43"/>
                <a:gd name="T9" fmla="*/ 0 h 8"/>
                <a:gd name="T10" fmla="*/ 43 w 43"/>
                <a:gd name="T11" fmla="*/ 4 h 8"/>
                <a:gd name="T12" fmla="*/ 39 w 4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8">
                  <a:moveTo>
                    <a:pt x="39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3" y="1"/>
                    <a:pt x="43" y="4"/>
                  </a:cubicBezTo>
                  <a:cubicBezTo>
                    <a:pt x="43" y="6"/>
                    <a:pt x="41" y="8"/>
                    <a:pt x="3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9" name="Freeform 19">
              <a:extLst>
                <a:ext uri="{FF2B5EF4-FFF2-40B4-BE49-F238E27FC236}">
                  <a16:creationId xmlns:a16="http://schemas.microsoft.com/office/drawing/2014/main" id="{0EADE6D1-B23C-9EB6-2B90-EAC98FF10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052763" y="3608388"/>
              <a:ext cx="109538" cy="30163"/>
            </a:xfrm>
            <a:custGeom>
              <a:avLst/>
              <a:gdLst>
                <a:gd name="T0" fmla="*/ 25 w 29"/>
                <a:gd name="T1" fmla="*/ 8 h 8"/>
                <a:gd name="T2" fmla="*/ 4 w 29"/>
                <a:gd name="T3" fmla="*/ 8 h 8"/>
                <a:gd name="T4" fmla="*/ 0 w 29"/>
                <a:gd name="T5" fmla="*/ 4 h 8"/>
                <a:gd name="T6" fmla="*/ 4 w 29"/>
                <a:gd name="T7" fmla="*/ 0 h 8"/>
                <a:gd name="T8" fmla="*/ 25 w 29"/>
                <a:gd name="T9" fmla="*/ 0 h 8"/>
                <a:gd name="T10" fmla="*/ 29 w 29"/>
                <a:gd name="T11" fmla="*/ 4 h 8"/>
                <a:gd name="T12" fmla="*/ 25 w 29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">
                  <a:moveTo>
                    <a:pt x="25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7" y="0"/>
                    <a:pt x="29" y="1"/>
                    <a:pt x="29" y="4"/>
                  </a:cubicBezTo>
                  <a:cubicBezTo>
                    <a:pt x="29" y="6"/>
                    <a:pt x="27" y="8"/>
                    <a:pt x="2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80" name="Freeform 20">
              <a:extLst>
                <a:ext uri="{FF2B5EF4-FFF2-40B4-BE49-F238E27FC236}">
                  <a16:creationId xmlns:a16="http://schemas.microsoft.com/office/drawing/2014/main" id="{03D2FBB9-9263-F788-D3CE-9C96802F17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810000" y="2855913"/>
              <a:ext cx="939800" cy="900113"/>
            </a:xfrm>
            <a:custGeom>
              <a:avLst/>
              <a:gdLst>
                <a:gd name="T0" fmla="*/ 204 w 248"/>
                <a:gd name="T1" fmla="*/ 151 h 238"/>
                <a:gd name="T2" fmla="*/ 220 w 248"/>
                <a:gd name="T3" fmla="*/ 93 h 238"/>
                <a:gd name="T4" fmla="*/ 181 w 248"/>
                <a:gd name="T5" fmla="*/ 55 h 238"/>
                <a:gd name="T6" fmla="*/ 167 w 248"/>
                <a:gd name="T7" fmla="*/ 0 h 238"/>
                <a:gd name="T8" fmla="*/ 21 w 248"/>
                <a:gd name="T9" fmla="*/ 14 h 238"/>
                <a:gd name="T10" fmla="*/ 0 w 248"/>
                <a:gd name="T11" fmla="*/ 165 h 238"/>
                <a:gd name="T12" fmla="*/ 11 w 248"/>
                <a:gd name="T13" fmla="*/ 232 h 238"/>
                <a:gd name="T14" fmla="*/ 33 w 248"/>
                <a:gd name="T15" fmla="*/ 219 h 238"/>
                <a:gd name="T16" fmla="*/ 57 w 248"/>
                <a:gd name="T17" fmla="*/ 231 h 238"/>
                <a:gd name="T18" fmla="*/ 116 w 248"/>
                <a:gd name="T19" fmla="*/ 211 h 238"/>
                <a:gd name="T20" fmla="*/ 120 w 248"/>
                <a:gd name="T21" fmla="*/ 238 h 238"/>
                <a:gd name="T22" fmla="*/ 248 w 248"/>
                <a:gd name="T23" fmla="*/ 234 h 238"/>
                <a:gd name="T24" fmla="*/ 206 w 248"/>
                <a:gd name="T25" fmla="*/ 151 h 238"/>
                <a:gd name="T26" fmla="*/ 208 w 248"/>
                <a:gd name="T27" fmla="*/ 159 h 238"/>
                <a:gd name="T28" fmla="*/ 188 w 248"/>
                <a:gd name="T29" fmla="*/ 171 h 238"/>
                <a:gd name="T30" fmla="*/ 206 w 248"/>
                <a:gd name="T31" fmla="*/ 159 h 238"/>
                <a:gd name="T32" fmla="*/ 168 w 248"/>
                <a:gd name="T33" fmla="*/ 146 h 238"/>
                <a:gd name="T34" fmla="*/ 196 w 248"/>
                <a:gd name="T35" fmla="*/ 146 h 238"/>
                <a:gd name="T36" fmla="*/ 182 w 248"/>
                <a:gd name="T37" fmla="*/ 166 h 238"/>
                <a:gd name="T38" fmla="*/ 176 w 248"/>
                <a:gd name="T39" fmla="*/ 171 h 238"/>
                <a:gd name="T40" fmla="*/ 156 w 248"/>
                <a:gd name="T41" fmla="*/ 159 h 238"/>
                <a:gd name="T42" fmla="*/ 162 w 248"/>
                <a:gd name="T43" fmla="*/ 159 h 238"/>
                <a:gd name="T44" fmla="*/ 182 w 248"/>
                <a:gd name="T45" fmla="*/ 141 h 238"/>
                <a:gd name="T46" fmla="*/ 187 w 248"/>
                <a:gd name="T47" fmla="*/ 84 h 238"/>
                <a:gd name="T48" fmla="*/ 182 w 248"/>
                <a:gd name="T49" fmla="*/ 141 h 238"/>
                <a:gd name="T50" fmla="*/ 191 w 248"/>
                <a:gd name="T51" fmla="*/ 76 h 238"/>
                <a:gd name="T52" fmla="*/ 184 w 248"/>
                <a:gd name="T53" fmla="*/ 76 h 238"/>
                <a:gd name="T54" fmla="*/ 182 w 248"/>
                <a:gd name="T55" fmla="*/ 63 h 238"/>
                <a:gd name="T56" fmla="*/ 8 w 248"/>
                <a:gd name="T57" fmla="*/ 165 h 238"/>
                <a:gd name="T58" fmla="*/ 60 w 248"/>
                <a:gd name="T59" fmla="*/ 165 h 238"/>
                <a:gd name="T60" fmla="*/ 8 w 248"/>
                <a:gd name="T61" fmla="*/ 165 h 238"/>
                <a:gd name="T62" fmla="*/ 30 w 248"/>
                <a:gd name="T63" fmla="*/ 210 h 238"/>
                <a:gd name="T64" fmla="*/ 19 w 248"/>
                <a:gd name="T65" fmla="*/ 195 h 238"/>
                <a:gd name="T66" fmla="*/ 49 w 248"/>
                <a:gd name="T67" fmla="*/ 195 h 238"/>
                <a:gd name="T68" fmla="*/ 36 w 248"/>
                <a:gd name="T69" fmla="*/ 210 h 238"/>
                <a:gd name="T70" fmla="*/ 57 w 248"/>
                <a:gd name="T71" fmla="*/ 190 h 238"/>
                <a:gd name="T72" fmla="*/ 34 w 248"/>
                <a:gd name="T73" fmla="*/ 131 h 238"/>
                <a:gd name="T74" fmla="*/ 29 w 248"/>
                <a:gd name="T75" fmla="*/ 14 h 238"/>
                <a:gd name="T76" fmla="*/ 167 w 248"/>
                <a:gd name="T77" fmla="*/ 8 h 238"/>
                <a:gd name="T78" fmla="*/ 173 w 248"/>
                <a:gd name="T79" fmla="*/ 56 h 238"/>
                <a:gd name="T80" fmla="*/ 155 w 248"/>
                <a:gd name="T81" fmla="*/ 134 h 238"/>
                <a:gd name="T82" fmla="*/ 160 w 248"/>
                <a:gd name="T83" fmla="*/ 151 h 238"/>
                <a:gd name="T84" fmla="*/ 116 w 248"/>
                <a:gd name="T85" fmla="*/ 193 h 238"/>
                <a:gd name="T86" fmla="*/ 57 w 248"/>
                <a:gd name="T87" fmla="*/ 203 h 238"/>
                <a:gd name="T88" fmla="*/ 124 w 248"/>
                <a:gd name="T89" fmla="*/ 230 h 238"/>
                <a:gd name="T90" fmla="*/ 148 w 248"/>
                <a:gd name="T91" fmla="*/ 160 h 238"/>
                <a:gd name="T92" fmla="*/ 160 w 248"/>
                <a:gd name="T93" fmla="*/ 189 h 238"/>
                <a:gd name="T94" fmla="*/ 164 w 248"/>
                <a:gd name="T95" fmla="*/ 189 h 238"/>
                <a:gd name="T96" fmla="*/ 200 w 248"/>
                <a:gd name="T97" fmla="*/ 189 h 238"/>
                <a:gd name="T98" fmla="*/ 204 w 248"/>
                <a:gd name="T99" fmla="*/ 189 h 238"/>
                <a:gd name="T100" fmla="*/ 216 w 248"/>
                <a:gd name="T101" fmla="*/ 160 h 238"/>
                <a:gd name="T102" fmla="*/ 240 w 248"/>
                <a:gd name="T103" fmla="*/ 2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8" h="238">
                  <a:moveTo>
                    <a:pt x="206" y="151"/>
                  </a:moveTo>
                  <a:cubicBezTo>
                    <a:pt x="204" y="151"/>
                    <a:pt x="204" y="151"/>
                    <a:pt x="204" y="151"/>
                  </a:cubicBezTo>
                  <a:cubicBezTo>
                    <a:pt x="204" y="140"/>
                    <a:pt x="204" y="140"/>
                    <a:pt x="204" y="140"/>
                  </a:cubicBezTo>
                  <a:cubicBezTo>
                    <a:pt x="213" y="131"/>
                    <a:pt x="220" y="115"/>
                    <a:pt x="220" y="93"/>
                  </a:cubicBezTo>
                  <a:cubicBezTo>
                    <a:pt x="220" y="72"/>
                    <a:pt x="203" y="55"/>
                    <a:pt x="182" y="55"/>
                  </a:cubicBezTo>
                  <a:cubicBezTo>
                    <a:pt x="182" y="55"/>
                    <a:pt x="182" y="55"/>
                    <a:pt x="181" y="55"/>
                  </a:cubicBezTo>
                  <a:cubicBezTo>
                    <a:pt x="181" y="14"/>
                    <a:pt x="181" y="14"/>
                    <a:pt x="181" y="14"/>
                  </a:cubicBezTo>
                  <a:cubicBezTo>
                    <a:pt x="181" y="6"/>
                    <a:pt x="175" y="0"/>
                    <a:pt x="16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8" y="0"/>
                    <a:pt x="21" y="6"/>
                    <a:pt x="21" y="14"/>
                  </a:cubicBezTo>
                  <a:cubicBezTo>
                    <a:pt x="21" y="133"/>
                    <a:pt x="21" y="133"/>
                    <a:pt x="21" y="133"/>
                  </a:cubicBezTo>
                  <a:cubicBezTo>
                    <a:pt x="9" y="138"/>
                    <a:pt x="0" y="150"/>
                    <a:pt x="0" y="165"/>
                  </a:cubicBezTo>
                  <a:cubicBezTo>
                    <a:pt x="0" y="175"/>
                    <a:pt x="4" y="183"/>
                    <a:pt x="11" y="190"/>
                  </a:cubicBezTo>
                  <a:cubicBezTo>
                    <a:pt x="11" y="232"/>
                    <a:pt x="11" y="232"/>
                    <a:pt x="11" y="232"/>
                  </a:cubicBezTo>
                  <a:cubicBezTo>
                    <a:pt x="11" y="235"/>
                    <a:pt x="15" y="237"/>
                    <a:pt x="18" y="234"/>
                  </a:cubicBezTo>
                  <a:cubicBezTo>
                    <a:pt x="33" y="219"/>
                    <a:pt x="33" y="219"/>
                    <a:pt x="33" y="219"/>
                  </a:cubicBezTo>
                  <a:cubicBezTo>
                    <a:pt x="50" y="234"/>
                    <a:pt x="50" y="234"/>
                    <a:pt x="50" y="234"/>
                  </a:cubicBezTo>
                  <a:cubicBezTo>
                    <a:pt x="52" y="237"/>
                    <a:pt x="57" y="235"/>
                    <a:pt x="57" y="23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116" y="211"/>
                    <a:pt x="116" y="211"/>
                    <a:pt x="116" y="211"/>
                  </a:cubicBezTo>
                  <a:cubicBezTo>
                    <a:pt x="116" y="234"/>
                    <a:pt x="116" y="234"/>
                    <a:pt x="116" y="234"/>
                  </a:cubicBezTo>
                  <a:cubicBezTo>
                    <a:pt x="116" y="237"/>
                    <a:pt x="118" y="238"/>
                    <a:pt x="120" y="238"/>
                  </a:cubicBezTo>
                  <a:cubicBezTo>
                    <a:pt x="244" y="238"/>
                    <a:pt x="244" y="238"/>
                    <a:pt x="244" y="238"/>
                  </a:cubicBezTo>
                  <a:cubicBezTo>
                    <a:pt x="246" y="238"/>
                    <a:pt x="248" y="237"/>
                    <a:pt x="248" y="234"/>
                  </a:cubicBezTo>
                  <a:cubicBezTo>
                    <a:pt x="248" y="193"/>
                    <a:pt x="248" y="193"/>
                    <a:pt x="248" y="193"/>
                  </a:cubicBezTo>
                  <a:cubicBezTo>
                    <a:pt x="248" y="170"/>
                    <a:pt x="229" y="151"/>
                    <a:pt x="206" y="151"/>
                  </a:cubicBezTo>
                  <a:close/>
                  <a:moveTo>
                    <a:pt x="206" y="159"/>
                  </a:moveTo>
                  <a:cubicBezTo>
                    <a:pt x="206" y="159"/>
                    <a:pt x="207" y="159"/>
                    <a:pt x="208" y="159"/>
                  </a:cubicBezTo>
                  <a:cubicBezTo>
                    <a:pt x="200" y="179"/>
                    <a:pt x="200" y="179"/>
                    <a:pt x="200" y="179"/>
                  </a:cubicBezTo>
                  <a:cubicBezTo>
                    <a:pt x="188" y="171"/>
                    <a:pt x="188" y="171"/>
                    <a:pt x="188" y="171"/>
                  </a:cubicBezTo>
                  <a:cubicBezTo>
                    <a:pt x="202" y="159"/>
                    <a:pt x="202" y="159"/>
                    <a:pt x="202" y="159"/>
                  </a:cubicBezTo>
                  <a:lnTo>
                    <a:pt x="206" y="159"/>
                  </a:lnTo>
                  <a:close/>
                  <a:moveTo>
                    <a:pt x="168" y="153"/>
                  </a:moveTo>
                  <a:cubicBezTo>
                    <a:pt x="168" y="146"/>
                    <a:pt x="168" y="146"/>
                    <a:pt x="168" y="146"/>
                  </a:cubicBezTo>
                  <a:cubicBezTo>
                    <a:pt x="172" y="148"/>
                    <a:pt x="177" y="149"/>
                    <a:pt x="182" y="149"/>
                  </a:cubicBezTo>
                  <a:cubicBezTo>
                    <a:pt x="187" y="149"/>
                    <a:pt x="192" y="148"/>
                    <a:pt x="196" y="146"/>
                  </a:cubicBezTo>
                  <a:cubicBezTo>
                    <a:pt x="196" y="153"/>
                    <a:pt x="196" y="153"/>
                    <a:pt x="196" y="153"/>
                  </a:cubicBezTo>
                  <a:cubicBezTo>
                    <a:pt x="182" y="166"/>
                    <a:pt x="182" y="166"/>
                    <a:pt x="182" y="166"/>
                  </a:cubicBezTo>
                  <a:lnTo>
                    <a:pt x="168" y="153"/>
                  </a:lnTo>
                  <a:close/>
                  <a:moveTo>
                    <a:pt x="176" y="171"/>
                  </a:moveTo>
                  <a:cubicBezTo>
                    <a:pt x="164" y="179"/>
                    <a:pt x="164" y="179"/>
                    <a:pt x="164" y="179"/>
                  </a:cubicBezTo>
                  <a:cubicBezTo>
                    <a:pt x="156" y="159"/>
                    <a:pt x="156" y="159"/>
                    <a:pt x="156" y="159"/>
                  </a:cubicBezTo>
                  <a:cubicBezTo>
                    <a:pt x="157" y="159"/>
                    <a:pt x="157" y="159"/>
                    <a:pt x="158" y="159"/>
                  </a:cubicBezTo>
                  <a:cubicBezTo>
                    <a:pt x="162" y="159"/>
                    <a:pt x="162" y="159"/>
                    <a:pt x="162" y="159"/>
                  </a:cubicBezTo>
                  <a:lnTo>
                    <a:pt x="176" y="171"/>
                  </a:lnTo>
                  <a:close/>
                  <a:moveTo>
                    <a:pt x="182" y="141"/>
                  </a:moveTo>
                  <a:cubicBezTo>
                    <a:pt x="168" y="141"/>
                    <a:pt x="154" y="128"/>
                    <a:pt x="152" y="100"/>
                  </a:cubicBezTo>
                  <a:cubicBezTo>
                    <a:pt x="162" y="100"/>
                    <a:pt x="174" y="97"/>
                    <a:pt x="187" y="84"/>
                  </a:cubicBezTo>
                  <a:cubicBezTo>
                    <a:pt x="194" y="93"/>
                    <a:pt x="202" y="97"/>
                    <a:pt x="212" y="99"/>
                  </a:cubicBezTo>
                  <a:cubicBezTo>
                    <a:pt x="210" y="128"/>
                    <a:pt x="196" y="141"/>
                    <a:pt x="182" y="141"/>
                  </a:cubicBezTo>
                  <a:close/>
                  <a:moveTo>
                    <a:pt x="212" y="91"/>
                  </a:moveTo>
                  <a:cubicBezTo>
                    <a:pt x="204" y="89"/>
                    <a:pt x="197" y="84"/>
                    <a:pt x="191" y="76"/>
                  </a:cubicBezTo>
                  <a:cubicBezTo>
                    <a:pt x="190" y="75"/>
                    <a:pt x="189" y="74"/>
                    <a:pt x="188" y="74"/>
                  </a:cubicBezTo>
                  <a:cubicBezTo>
                    <a:pt x="186" y="74"/>
                    <a:pt x="185" y="75"/>
                    <a:pt x="184" y="76"/>
                  </a:cubicBezTo>
                  <a:cubicBezTo>
                    <a:pt x="172" y="89"/>
                    <a:pt x="161" y="92"/>
                    <a:pt x="152" y="92"/>
                  </a:cubicBezTo>
                  <a:cubicBezTo>
                    <a:pt x="153" y="76"/>
                    <a:pt x="166" y="63"/>
                    <a:pt x="182" y="63"/>
                  </a:cubicBezTo>
                  <a:cubicBezTo>
                    <a:pt x="198" y="63"/>
                    <a:pt x="211" y="75"/>
                    <a:pt x="212" y="91"/>
                  </a:cubicBezTo>
                  <a:close/>
                  <a:moveTo>
                    <a:pt x="8" y="165"/>
                  </a:moveTo>
                  <a:cubicBezTo>
                    <a:pt x="8" y="150"/>
                    <a:pt x="19" y="139"/>
                    <a:pt x="34" y="139"/>
                  </a:cubicBezTo>
                  <a:cubicBezTo>
                    <a:pt x="48" y="139"/>
                    <a:pt x="60" y="150"/>
                    <a:pt x="60" y="165"/>
                  </a:cubicBezTo>
                  <a:cubicBezTo>
                    <a:pt x="60" y="179"/>
                    <a:pt x="48" y="191"/>
                    <a:pt x="34" y="191"/>
                  </a:cubicBezTo>
                  <a:cubicBezTo>
                    <a:pt x="19" y="191"/>
                    <a:pt x="8" y="179"/>
                    <a:pt x="8" y="165"/>
                  </a:cubicBezTo>
                  <a:close/>
                  <a:moveTo>
                    <a:pt x="36" y="210"/>
                  </a:moveTo>
                  <a:cubicBezTo>
                    <a:pt x="34" y="209"/>
                    <a:pt x="32" y="209"/>
                    <a:pt x="30" y="210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19" y="195"/>
                    <a:pt x="19" y="195"/>
                    <a:pt x="19" y="195"/>
                  </a:cubicBezTo>
                  <a:cubicBezTo>
                    <a:pt x="23" y="197"/>
                    <a:pt x="28" y="199"/>
                    <a:pt x="34" y="199"/>
                  </a:cubicBezTo>
                  <a:cubicBezTo>
                    <a:pt x="39" y="199"/>
                    <a:pt x="44" y="197"/>
                    <a:pt x="49" y="195"/>
                  </a:cubicBezTo>
                  <a:cubicBezTo>
                    <a:pt x="49" y="222"/>
                    <a:pt x="49" y="222"/>
                    <a:pt x="49" y="222"/>
                  </a:cubicBezTo>
                  <a:lnTo>
                    <a:pt x="36" y="210"/>
                  </a:lnTo>
                  <a:close/>
                  <a:moveTo>
                    <a:pt x="57" y="203"/>
                  </a:moveTo>
                  <a:cubicBezTo>
                    <a:pt x="57" y="190"/>
                    <a:pt x="57" y="190"/>
                    <a:pt x="57" y="190"/>
                  </a:cubicBezTo>
                  <a:cubicBezTo>
                    <a:pt x="63" y="183"/>
                    <a:pt x="68" y="175"/>
                    <a:pt x="68" y="165"/>
                  </a:cubicBezTo>
                  <a:cubicBezTo>
                    <a:pt x="68" y="146"/>
                    <a:pt x="52" y="131"/>
                    <a:pt x="34" y="131"/>
                  </a:cubicBezTo>
                  <a:cubicBezTo>
                    <a:pt x="32" y="131"/>
                    <a:pt x="31" y="131"/>
                    <a:pt x="29" y="131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0"/>
                    <a:pt x="32" y="8"/>
                    <a:pt x="36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71" y="8"/>
                    <a:pt x="173" y="10"/>
                    <a:pt x="173" y="14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57" y="60"/>
                    <a:pt x="144" y="75"/>
                    <a:pt x="144" y="93"/>
                  </a:cubicBezTo>
                  <a:cubicBezTo>
                    <a:pt x="144" y="110"/>
                    <a:pt x="148" y="124"/>
                    <a:pt x="155" y="134"/>
                  </a:cubicBezTo>
                  <a:cubicBezTo>
                    <a:pt x="157" y="136"/>
                    <a:pt x="158" y="138"/>
                    <a:pt x="160" y="140"/>
                  </a:cubicBezTo>
                  <a:cubicBezTo>
                    <a:pt x="160" y="151"/>
                    <a:pt x="160" y="151"/>
                    <a:pt x="160" y="151"/>
                  </a:cubicBezTo>
                  <a:cubicBezTo>
                    <a:pt x="158" y="151"/>
                    <a:pt x="158" y="151"/>
                    <a:pt x="158" y="151"/>
                  </a:cubicBezTo>
                  <a:cubicBezTo>
                    <a:pt x="135" y="151"/>
                    <a:pt x="116" y="170"/>
                    <a:pt x="116" y="193"/>
                  </a:cubicBezTo>
                  <a:cubicBezTo>
                    <a:pt x="116" y="203"/>
                    <a:pt x="116" y="203"/>
                    <a:pt x="116" y="203"/>
                  </a:cubicBezTo>
                  <a:lnTo>
                    <a:pt x="57" y="203"/>
                  </a:lnTo>
                  <a:close/>
                  <a:moveTo>
                    <a:pt x="240" y="230"/>
                  </a:moveTo>
                  <a:cubicBezTo>
                    <a:pt x="124" y="230"/>
                    <a:pt x="124" y="230"/>
                    <a:pt x="124" y="230"/>
                  </a:cubicBezTo>
                  <a:cubicBezTo>
                    <a:pt x="124" y="193"/>
                    <a:pt x="124" y="193"/>
                    <a:pt x="124" y="193"/>
                  </a:cubicBezTo>
                  <a:cubicBezTo>
                    <a:pt x="124" y="178"/>
                    <a:pt x="134" y="165"/>
                    <a:pt x="148" y="160"/>
                  </a:cubicBezTo>
                  <a:cubicBezTo>
                    <a:pt x="158" y="187"/>
                    <a:pt x="158" y="187"/>
                    <a:pt x="158" y="187"/>
                  </a:cubicBezTo>
                  <a:cubicBezTo>
                    <a:pt x="158" y="188"/>
                    <a:pt x="159" y="189"/>
                    <a:pt x="160" y="189"/>
                  </a:cubicBezTo>
                  <a:cubicBezTo>
                    <a:pt x="161" y="189"/>
                    <a:pt x="161" y="190"/>
                    <a:pt x="162" y="190"/>
                  </a:cubicBezTo>
                  <a:cubicBezTo>
                    <a:pt x="162" y="190"/>
                    <a:pt x="163" y="189"/>
                    <a:pt x="164" y="189"/>
                  </a:cubicBezTo>
                  <a:cubicBezTo>
                    <a:pt x="182" y="177"/>
                    <a:pt x="182" y="177"/>
                    <a:pt x="182" y="177"/>
                  </a:cubicBezTo>
                  <a:cubicBezTo>
                    <a:pt x="200" y="189"/>
                    <a:pt x="200" y="189"/>
                    <a:pt x="200" y="189"/>
                  </a:cubicBezTo>
                  <a:cubicBezTo>
                    <a:pt x="201" y="189"/>
                    <a:pt x="202" y="190"/>
                    <a:pt x="202" y="190"/>
                  </a:cubicBezTo>
                  <a:cubicBezTo>
                    <a:pt x="203" y="190"/>
                    <a:pt x="203" y="189"/>
                    <a:pt x="204" y="189"/>
                  </a:cubicBezTo>
                  <a:cubicBezTo>
                    <a:pt x="205" y="189"/>
                    <a:pt x="206" y="188"/>
                    <a:pt x="206" y="187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30" y="165"/>
                    <a:pt x="240" y="178"/>
                    <a:pt x="240" y="193"/>
                  </a:cubicBezTo>
                  <a:lnTo>
                    <a:pt x="240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 dirty="0"/>
            </a:p>
          </p:txBody>
        </p:sp>
      </p:grpSp>
      <p:grpSp>
        <p:nvGrpSpPr>
          <p:cNvPr id="81" name="Grupo 80">
            <a:extLst>
              <a:ext uri="{FF2B5EF4-FFF2-40B4-BE49-F238E27FC236}">
                <a16:creationId xmlns:a16="http://schemas.microsoft.com/office/drawing/2014/main" id="{1792C807-77DF-48B4-CD60-36DD5EE009FE}"/>
              </a:ext>
            </a:extLst>
          </p:cNvPr>
          <p:cNvGrpSpPr/>
          <p:nvPr/>
        </p:nvGrpSpPr>
        <p:grpSpPr>
          <a:xfrm>
            <a:off x="2348829" y="2454929"/>
            <a:ext cx="957263" cy="915988"/>
            <a:chOff x="-2768600" y="1803400"/>
            <a:chExt cx="957263" cy="915988"/>
          </a:xfrm>
          <a:solidFill>
            <a:srgbClr val="182945"/>
          </a:solidFill>
        </p:grpSpPr>
        <p:sp>
          <p:nvSpPr>
            <p:cNvPr id="82" name="Freeform 21">
              <a:extLst>
                <a:ext uri="{FF2B5EF4-FFF2-40B4-BE49-F238E27FC236}">
                  <a16:creationId xmlns:a16="http://schemas.microsoft.com/office/drawing/2014/main" id="{12474D58-F2CB-D4AC-08FF-036FD3A7E3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768600" y="1893888"/>
              <a:ext cx="957263" cy="825500"/>
            </a:xfrm>
            <a:custGeom>
              <a:avLst/>
              <a:gdLst>
                <a:gd name="T0" fmla="*/ 231 w 253"/>
                <a:gd name="T1" fmla="*/ 89 h 218"/>
                <a:gd name="T2" fmla="*/ 209 w 253"/>
                <a:gd name="T3" fmla="*/ 0 h 218"/>
                <a:gd name="T4" fmla="*/ 173 w 253"/>
                <a:gd name="T5" fmla="*/ 42 h 218"/>
                <a:gd name="T6" fmla="*/ 164 w 253"/>
                <a:gd name="T7" fmla="*/ 63 h 218"/>
                <a:gd name="T8" fmla="*/ 173 w 253"/>
                <a:gd name="T9" fmla="*/ 66 h 218"/>
                <a:gd name="T10" fmla="*/ 188 w 253"/>
                <a:gd name="T11" fmla="*/ 90 h 218"/>
                <a:gd name="T12" fmla="*/ 165 w 253"/>
                <a:gd name="T13" fmla="*/ 149 h 218"/>
                <a:gd name="T14" fmla="*/ 128 w 253"/>
                <a:gd name="T15" fmla="*/ 161 h 218"/>
                <a:gd name="T16" fmla="*/ 95 w 253"/>
                <a:gd name="T17" fmla="*/ 185 h 218"/>
                <a:gd name="T18" fmla="*/ 25 w 253"/>
                <a:gd name="T19" fmla="*/ 87 h 218"/>
                <a:gd name="T20" fmla="*/ 1 w 253"/>
                <a:gd name="T21" fmla="*/ 91 h 218"/>
                <a:gd name="T22" fmla="*/ 15 w 253"/>
                <a:gd name="T23" fmla="*/ 201 h 218"/>
                <a:gd name="T24" fmla="*/ 130 w 253"/>
                <a:gd name="T25" fmla="*/ 218 h 218"/>
                <a:gd name="T26" fmla="*/ 146 w 253"/>
                <a:gd name="T27" fmla="*/ 193 h 218"/>
                <a:gd name="T28" fmla="*/ 165 w 253"/>
                <a:gd name="T29" fmla="*/ 214 h 218"/>
                <a:gd name="T30" fmla="*/ 239 w 253"/>
                <a:gd name="T31" fmla="*/ 218 h 218"/>
                <a:gd name="T32" fmla="*/ 243 w 253"/>
                <a:gd name="T33" fmla="*/ 133 h 218"/>
                <a:gd name="T34" fmla="*/ 231 w 253"/>
                <a:gd name="T35" fmla="*/ 104 h 218"/>
                <a:gd name="T36" fmla="*/ 239 w 253"/>
                <a:gd name="T37" fmla="*/ 31 h 218"/>
                <a:gd name="T38" fmla="*/ 220 w 253"/>
                <a:gd name="T39" fmla="*/ 83 h 218"/>
                <a:gd name="T40" fmla="*/ 229 w 253"/>
                <a:gd name="T41" fmla="*/ 52 h 218"/>
                <a:gd name="T42" fmla="*/ 220 w 253"/>
                <a:gd name="T43" fmla="*/ 36 h 218"/>
                <a:gd name="T44" fmla="*/ 216 w 253"/>
                <a:gd name="T45" fmla="*/ 35 h 218"/>
                <a:gd name="T46" fmla="*/ 183 w 253"/>
                <a:gd name="T47" fmla="*/ 25 h 218"/>
                <a:gd name="T48" fmla="*/ 196 w 253"/>
                <a:gd name="T49" fmla="*/ 91 h 218"/>
                <a:gd name="T50" fmla="*/ 203 w 253"/>
                <a:gd name="T51" fmla="*/ 87 h 218"/>
                <a:gd name="T52" fmla="*/ 192 w 253"/>
                <a:gd name="T53" fmla="*/ 83 h 218"/>
                <a:gd name="T54" fmla="*/ 192 w 253"/>
                <a:gd name="T55" fmla="*/ 83 h 218"/>
                <a:gd name="T56" fmla="*/ 181 w 253"/>
                <a:gd name="T57" fmla="*/ 62 h 218"/>
                <a:gd name="T58" fmla="*/ 170 w 253"/>
                <a:gd name="T59" fmla="*/ 58 h 218"/>
                <a:gd name="T60" fmla="*/ 181 w 253"/>
                <a:gd name="T61" fmla="*/ 44 h 218"/>
                <a:gd name="T62" fmla="*/ 181 w 253"/>
                <a:gd name="T63" fmla="*/ 33 h 218"/>
                <a:gd name="T64" fmla="*/ 208 w 253"/>
                <a:gd name="T65" fmla="*/ 35 h 218"/>
                <a:gd name="T66" fmla="*/ 212 w 253"/>
                <a:gd name="T67" fmla="*/ 44 h 218"/>
                <a:gd name="T68" fmla="*/ 221 w 253"/>
                <a:gd name="T69" fmla="*/ 51 h 218"/>
                <a:gd name="T70" fmla="*/ 212 w 253"/>
                <a:gd name="T71" fmla="*/ 62 h 218"/>
                <a:gd name="T72" fmla="*/ 216 w 253"/>
                <a:gd name="T73" fmla="*/ 91 h 218"/>
                <a:gd name="T74" fmla="*/ 223 w 253"/>
                <a:gd name="T75" fmla="*/ 102 h 218"/>
                <a:gd name="T76" fmla="*/ 206 w 253"/>
                <a:gd name="T77" fmla="*/ 102 h 218"/>
                <a:gd name="T78" fmla="*/ 196 w 253"/>
                <a:gd name="T79" fmla="*/ 91 h 218"/>
                <a:gd name="T80" fmla="*/ 124 w 253"/>
                <a:gd name="T81" fmla="*/ 169 h 218"/>
                <a:gd name="T82" fmla="*/ 103 w 253"/>
                <a:gd name="T83" fmla="*/ 185 h 218"/>
                <a:gd name="T84" fmla="*/ 10 w 253"/>
                <a:gd name="T85" fmla="*/ 87 h 218"/>
                <a:gd name="T86" fmla="*/ 17 w 253"/>
                <a:gd name="T87" fmla="*/ 89 h 218"/>
                <a:gd name="T88" fmla="*/ 23 w 253"/>
                <a:gd name="T89" fmla="*/ 185 h 218"/>
                <a:gd name="T90" fmla="*/ 10 w 253"/>
                <a:gd name="T91" fmla="*/ 87 h 218"/>
                <a:gd name="T92" fmla="*/ 130 w 253"/>
                <a:gd name="T93" fmla="*/ 210 h 218"/>
                <a:gd name="T94" fmla="*/ 23 w 253"/>
                <a:gd name="T95" fmla="*/ 201 h 218"/>
                <a:gd name="T96" fmla="*/ 138 w 253"/>
                <a:gd name="T97" fmla="*/ 193 h 218"/>
                <a:gd name="T98" fmla="*/ 235 w 253"/>
                <a:gd name="T99" fmla="*/ 210 h 218"/>
                <a:gd name="T100" fmla="*/ 173 w 253"/>
                <a:gd name="T101" fmla="*/ 193 h 218"/>
                <a:gd name="T102" fmla="*/ 226 w 253"/>
                <a:gd name="T103" fmla="*/ 164 h 218"/>
                <a:gd name="T104" fmla="*/ 222 w 253"/>
                <a:gd name="T105" fmla="*/ 142 h 218"/>
                <a:gd name="T106" fmla="*/ 218 w 253"/>
                <a:gd name="T107" fmla="*/ 146 h 218"/>
                <a:gd name="T108" fmla="*/ 193 w 253"/>
                <a:gd name="T109" fmla="*/ 185 h 218"/>
                <a:gd name="T110" fmla="*/ 132 w 253"/>
                <a:gd name="T111" fmla="*/ 169 h 218"/>
                <a:gd name="T112" fmla="*/ 200 w 253"/>
                <a:gd name="T113" fmla="*/ 150 h 218"/>
                <a:gd name="T114" fmla="*/ 196 w 253"/>
                <a:gd name="T115" fmla="*/ 129 h 218"/>
                <a:gd name="T116" fmla="*/ 192 w 253"/>
                <a:gd name="T117" fmla="*/ 150 h 218"/>
                <a:gd name="T118" fmla="*/ 173 w 253"/>
                <a:gd name="T119" fmla="*/ 161 h 218"/>
                <a:gd name="T120" fmla="*/ 206 w 253"/>
                <a:gd name="T121" fmla="*/ 110 h 218"/>
                <a:gd name="T122" fmla="*/ 230 w 253"/>
                <a:gd name="T123" fmla="*/ 113 h 218"/>
                <a:gd name="T124" fmla="*/ 235 w 253"/>
                <a:gd name="T125" fmla="*/ 21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3" h="218">
                  <a:moveTo>
                    <a:pt x="231" y="104"/>
                  </a:moveTo>
                  <a:cubicBezTo>
                    <a:pt x="231" y="89"/>
                    <a:pt x="231" y="89"/>
                    <a:pt x="231" y="89"/>
                  </a:cubicBezTo>
                  <a:cubicBezTo>
                    <a:pt x="245" y="78"/>
                    <a:pt x="253" y="50"/>
                    <a:pt x="246" y="29"/>
                  </a:cubicBezTo>
                  <a:cubicBezTo>
                    <a:pt x="241" y="11"/>
                    <a:pt x="228" y="0"/>
                    <a:pt x="209" y="0"/>
                  </a:cubicBezTo>
                  <a:cubicBezTo>
                    <a:pt x="189" y="0"/>
                    <a:pt x="173" y="17"/>
                    <a:pt x="173" y="37"/>
                  </a:cubicBezTo>
                  <a:cubicBezTo>
                    <a:pt x="173" y="42"/>
                    <a:pt x="173" y="42"/>
                    <a:pt x="173" y="42"/>
                  </a:cubicBezTo>
                  <a:cubicBezTo>
                    <a:pt x="167" y="46"/>
                    <a:pt x="164" y="51"/>
                    <a:pt x="162" y="57"/>
                  </a:cubicBezTo>
                  <a:cubicBezTo>
                    <a:pt x="162" y="59"/>
                    <a:pt x="162" y="61"/>
                    <a:pt x="164" y="63"/>
                  </a:cubicBezTo>
                  <a:cubicBezTo>
                    <a:pt x="165" y="65"/>
                    <a:pt x="167" y="66"/>
                    <a:pt x="170" y="66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81"/>
                    <a:pt x="178" y="88"/>
                    <a:pt x="188" y="90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74" y="114"/>
                    <a:pt x="165" y="129"/>
                    <a:pt x="165" y="149"/>
                  </a:cubicBezTo>
                  <a:cubicBezTo>
                    <a:pt x="165" y="161"/>
                    <a:pt x="165" y="161"/>
                    <a:pt x="165" y="161"/>
                  </a:cubicBezTo>
                  <a:cubicBezTo>
                    <a:pt x="128" y="161"/>
                    <a:pt x="128" y="161"/>
                    <a:pt x="128" y="161"/>
                  </a:cubicBezTo>
                  <a:cubicBezTo>
                    <a:pt x="116" y="161"/>
                    <a:pt x="107" y="164"/>
                    <a:pt x="102" y="170"/>
                  </a:cubicBezTo>
                  <a:cubicBezTo>
                    <a:pt x="98" y="174"/>
                    <a:pt x="96" y="179"/>
                    <a:pt x="95" y="185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4" y="81"/>
                    <a:pt x="18" y="76"/>
                    <a:pt x="11" y="77"/>
                  </a:cubicBezTo>
                  <a:cubicBezTo>
                    <a:pt x="5" y="78"/>
                    <a:pt x="0" y="84"/>
                    <a:pt x="1" y="91"/>
                  </a:cubicBezTo>
                  <a:cubicBezTo>
                    <a:pt x="15" y="189"/>
                    <a:pt x="15" y="189"/>
                    <a:pt x="15" y="189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15" y="210"/>
                    <a:pt x="22" y="218"/>
                    <a:pt x="32" y="218"/>
                  </a:cubicBezTo>
                  <a:cubicBezTo>
                    <a:pt x="130" y="218"/>
                    <a:pt x="130" y="218"/>
                    <a:pt x="130" y="218"/>
                  </a:cubicBezTo>
                  <a:cubicBezTo>
                    <a:pt x="139" y="218"/>
                    <a:pt x="146" y="210"/>
                    <a:pt x="146" y="201"/>
                  </a:cubicBezTo>
                  <a:cubicBezTo>
                    <a:pt x="146" y="193"/>
                    <a:pt x="146" y="193"/>
                    <a:pt x="146" y="193"/>
                  </a:cubicBezTo>
                  <a:cubicBezTo>
                    <a:pt x="165" y="193"/>
                    <a:pt x="165" y="193"/>
                    <a:pt x="165" y="193"/>
                  </a:cubicBezTo>
                  <a:cubicBezTo>
                    <a:pt x="165" y="214"/>
                    <a:pt x="165" y="214"/>
                    <a:pt x="165" y="214"/>
                  </a:cubicBezTo>
                  <a:cubicBezTo>
                    <a:pt x="165" y="216"/>
                    <a:pt x="167" y="218"/>
                    <a:pt x="169" y="218"/>
                  </a:cubicBezTo>
                  <a:cubicBezTo>
                    <a:pt x="239" y="218"/>
                    <a:pt x="239" y="218"/>
                    <a:pt x="239" y="218"/>
                  </a:cubicBezTo>
                  <a:cubicBezTo>
                    <a:pt x="241" y="218"/>
                    <a:pt x="243" y="216"/>
                    <a:pt x="243" y="214"/>
                  </a:cubicBezTo>
                  <a:cubicBezTo>
                    <a:pt x="243" y="133"/>
                    <a:pt x="243" y="133"/>
                    <a:pt x="243" y="133"/>
                  </a:cubicBezTo>
                  <a:cubicBezTo>
                    <a:pt x="243" y="127"/>
                    <a:pt x="243" y="115"/>
                    <a:pt x="235" y="108"/>
                  </a:cubicBezTo>
                  <a:cubicBezTo>
                    <a:pt x="234" y="106"/>
                    <a:pt x="232" y="105"/>
                    <a:pt x="231" y="104"/>
                  </a:cubicBezTo>
                  <a:close/>
                  <a:moveTo>
                    <a:pt x="209" y="8"/>
                  </a:moveTo>
                  <a:cubicBezTo>
                    <a:pt x="228" y="8"/>
                    <a:pt x="236" y="21"/>
                    <a:pt x="239" y="31"/>
                  </a:cubicBezTo>
                  <a:cubicBezTo>
                    <a:pt x="244" y="49"/>
                    <a:pt x="238" y="74"/>
                    <a:pt x="226" y="83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5" y="63"/>
                    <a:pt x="228" y="58"/>
                    <a:pt x="229" y="52"/>
                  </a:cubicBezTo>
                  <a:cubicBezTo>
                    <a:pt x="230" y="45"/>
                    <a:pt x="227" y="39"/>
                    <a:pt x="221" y="37"/>
                  </a:cubicBezTo>
                  <a:cubicBezTo>
                    <a:pt x="221" y="37"/>
                    <a:pt x="221" y="36"/>
                    <a:pt x="220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6" y="35"/>
                    <a:pt x="216" y="35"/>
                    <a:pt x="216" y="35"/>
                  </a:cubicBezTo>
                  <a:cubicBezTo>
                    <a:pt x="216" y="29"/>
                    <a:pt x="212" y="25"/>
                    <a:pt x="205" y="25"/>
                  </a:cubicBezTo>
                  <a:cubicBezTo>
                    <a:pt x="183" y="25"/>
                    <a:pt x="183" y="25"/>
                    <a:pt x="183" y="25"/>
                  </a:cubicBezTo>
                  <a:cubicBezTo>
                    <a:pt x="188" y="15"/>
                    <a:pt x="198" y="8"/>
                    <a:pt x="209" y="8"/>
                  </a:cubicBezTo>
                  <a:close/>
                  <a:moveTo>
                    <a:pt x="196" y="91"/>
                  </a:moveTo>
                  <a:cubicBezTo>
                    <a:pt x="199" y="91"/>
                    <a:pt x="199" y="91"/>
                    <a:pt x="199" y="91"/>
                  </a:cubicBezTo>
                  <a:cubicBezTo>
                    <a:pt x="201" y="91"/>
                    <a:pt x="203" y="89"/>
                    <a:pt x="203" y="87"/>
                  </a:cubicBezTo>
                  <a:cubicBezTo>
                    <a:pt x="203" y="85"/>
                    <a:pt x="201" y="83"/>
                    <a:pt x="199" y="83"/>
                  </a:cubicBezTo>
                  <a:cubicBezTo>
                    <a:pt x="192" y="83"/>
                    <a:pt x="192" y="83"/>
                    <a:pt x="192" y="83"/>
                  </a:cubicBezTo>
                  <a:cubicBezTo>
                    <a:pt x="192" y="83"/>
                    <a:pt x="192" y="83"/>
                    <a:pt x="192" y="83"/>
                  </a:cubicBezTo>
                  <a:cubicBezTo>
                    <a:pt x="192" y="83"/>
                    <a:pt x="192" y="83"/>
                    <a:pt x="192" y="83"/>
                  </a:cubicBezTo>
                  <a:cubicBezTo>
                    <a:pt x="187" y="82"/>
                    <a:pt x="181" y="81"/>
                    <a:pt x="181" y="69"/>
                  </a:cubicBezTo>
                  <a:cubicBezTo>
                    <a:pt x="181" y="62"/>
                    <a:pt x="181" y="62"/>
                    <a:pt x="181" y="62"/>
                  </a:cubicBezTo>
                  <a:cubicBezTo>
                    <a:pt x="181" y="59"/>
                    <a:pt x="179" y="58"/>
                    <a:pt x="177" y="58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72" y="53"/>
                    <a:pt x="175" y="50"/>
                    <a:pt x="179" y="48"/>
                  </a:cubicBezTo>
                  <a:cubicBezTo>
                    <a:pt x="180" y="47"/>
                    <a:pt x="181" y="46"/>
                    <a:pt x="181" y="44"/>
                  </a:cubicBezTo>
                  <a:cubicBezTo>
                    <a:pt x="181" y="37"/>
                    <a:pt x="181" y="37"/>
                    <a:pt x="181" y="37"/>
                  </a:cubicBezTo>
                  <a:cubicBezTo>
                    <a:pt x="181" y="36"/>
                    <a:pt x="181" y="34"/>
                    <a:pt x="181" y="33"/>
                  </a:cubicBezTo>
                  <a:cubicBezTo>
                    <a:pt x="205" y="33"/>
                    <a:pt x="205" y="33"/>
                    <a:pt x="205" y="33"/>
                  </a:cubicBezTo>
                  <a:cubicBezTo>
                    <a:pt x="207" y="33"/>
                    <a:pt x="208" y="34"/>
                    <a:pt x="208" y="35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43"/>
                    <a:pt x="210" y="44"/>
                    <a:pt x="212" y="44"/>
                  </a:cubicBezTo>
                  <a:cubicBezTo>
                    <a:pt x="219" y="44"/>
                    <a:pt x="219" y="44"/>
                    <a:pt x="219" y="44"/>
                  </a:cubicBezTo>
                  <a:cubicBezTo>
                    <a:pt x="222" y="46"/>
                    <a:pt x="221" y="50"/>
                    <a:pt x="221" y="51"/>
                  </a:cubicBezTo>
                  <a:cubicBezTo>
                    <a:pt x="221" y="54"/>
                    <a:pt x="219" y="57"/>
                    <a:pt x="216" y="58"/>
                  </a:cubicBezTo>
                  <a:cubicBezTo>
                    <a:pt x="213" y="58"/>
                    <a:pt x="212" y="60"/>
                    <a:pt x="212" y="62"/>
                  </a:cubicBezTo>
                  <a:cubicBezTo>
                    <a:pt x="212" y="87"/>
                    <a:pt x="212" y="87"/>
                    <a:pt x="212" y="87"/>
                  </a:cubicBezTo>
                  <a:cubicBezTo>
                    <a:pt x="212" y="89"/>
                    <a:pt x="214" y="91"/>
                    <a:pt x="216" y="91"/>
                  </a:cubicBezTo>
                  <a:cubicBezTo>
                    <a:pt x="223" y="91"/>
                    <a:pt x="223" y="91"/>
                    <a:pt x="223" y="91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2" y="102"/>
                    <a:pt x="222" y="102"/>
                    <a:pt x="222" y="102"/>
                  </a:cubicBezTo>
                  <a:cubicBezTo>
                    <a:pt x="206" y="102"/>
                    <a:pt x="206" y="102"/>
                    <a:pt x="206" y="102"/>
                  </a:cubicBezTo>
                  <a:cubicBezTo>
                    <a:pt x="202" y="102"/>
                    <a:pt x="199" y="103"/>
                    <a:pt x="196" y="104"/>
                  </a:cubicBezTo>
                  <a:lnTo>
                    <a:pt x="196" y="91"/>
                  </a:lnTo>
                  <a:close/>
                  <a:moveTo>
                    <a:pt x="107" y="175"/>
                  </a:moveTo>
                  <a:cubicBezTo>
                    <a:pt x="111" y="172"/>
                    <a:pt x="116" y="170"/>
                    <a:pt x="124" y="169"/>
                  </a:cubicBezTo>
                  <a:cubicBezTo>
                    <a:pt x="124" y="185"/>
                    <a:pt x="124" y="185"/>
                    <a:pt x="124" y="185"/>
                  </a:cubicBezTo>
                  <a:cubicBezTo>
                    <a:pt x="103" y="185"/>
                    <a:pt x="103" y="185"/>
                    <a:pt x="103" y="185"/>
                  </a:cubicBezTo>
                  <a:cubicBezTo>
                    <a:pt x="103" y="181"/>
                    <a:pt x="105" y="178"/>
                    <a:pt x="107" y="175"/>
                  </a:cubicBezTo>
                  <a:close/>
                  <a:moveTo>
                    <a:pt x="10" y="87"/>
                  </a:moveTo>
                  <a:cubicBezTo>
                    <a:pt x="10" y="86"/>
                    <a:pt x="11" y="85"/>
                    <a:pt x="12" y="85"/>
                  </a:cubicBezTo>
                  <a:cubicBezTo>
                    <a:pt x="15" y="85"/>
                    <a:pt x="17" y="86"/>
                    <a:pt x="17" y="89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9" y="89"/>
                    <a:pt x="9" y="88"/>
                    <a:pt x="10" y="87"/>
                  </a:cubicBezTo>
                  <a:close/>
                  <a:moveTo>
                    <a:pt x="138" y="201"/>
                  </a:moveTo>
                  <a:cubicBezTo>
                    <a:pt x="138" y="206"/>
                    <a:pt x="134" y="210"/>
                    <a:pt x="130" y="210"/>
                  </a:cubicBezTo>
                  <a:cubicBezTo>
                    <a:pt x="32" y="210"/>
                    <a:pt x="32" y="210"/>
                    <a:pt x="32" y="210"/>
                  </a:cubicBezTo>
                  <a:cubicBezTo>
                    <a:pt x="27" y="210"/>
                    <a:pt x="23" y="206"/>
                    <a:pt x="23" y="201"/>
                  </a:cubicBezTo>
                  <a:cubicBezTo>
                    <a:pt x="23" y="193"/>
                    <a:pt x="23" y="193"/>
                    <a:pt x="23" y="193"/>
                  </a:cubicBezTo>
                  <a:cubicBezTo>
                    <a:pt x="138" y="193"/>
                    <a:pt x="138" y="193"/>
                    <a:pt x="138" y="193"/>
                  </a:cubicBezTo>
                  <a:lnTo>
                    <a:pt x="138" y="201"/>
                  </a:lnTo>
                  <a:close/>
                  <a:moveTo>
                    <a:pt x="235" y="210"/>
                  </a:moveTo>
                  <a:cubicBezTo>
                    <a:pt x="173" y="210"/>
                    <a:pt x="173" y="210"/>
                    <a:pt x="173" y="210"/>
                  </a:cubicBezTo>
                  <a:cubicBezTo>
                    <a:pt x="173" y="193"/>
                    <a:pt x="173" y="193"/>
                    <a:pt x="173" y="193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12" y="193"/>
                    <a:pt x="226" y="177"/>
                    <a:pt x="226" y="164"/>
                  </a:cubicBezTo>
                  <a:cubicBezTo>
                    <a:pt x="226" y="146"/>
                    <a:pt x="226" y="146"/>
                    <a:pt x="226" y="146"/>
                  </a:cubicBezTo>
                  <a:cubicBezTo>
                    <a:pt x="226" y="144"/>
                    <a:pt x="224" y="142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20" y="142"/>
                    <a:pt x="218" y="144"/>
                    <a:pt x="218" y="146"/>
                  </a:cubicBezTo>
                  <a:cubicBezTo>
                    <a:pt x="218" y="164"/>
                    <a:pt x="218" y="164"/>
                    <a:pt x="218" y="164"/>
                  </a:cubicBezTo>
                  <a:cubicBezTo>
                    <a:pt x="218" y="172"/>
                    <a:pt x="207" y="185"/>
                    <a:pt x="193" y="185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83" y="169"/>
                    <a:pt x="183" y="169"/>
                    <a:pt x="183" y="169"/>
                  </a:cubicBezTo>
                  <a:cubicBezTo>
                    <a:pt x="191" y="169"/>
                    <a:pt x="200" y="163"/>
                    <a:pt x="200" y="150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1"/>
                    <a:pt x="198" y="129"/>
                    <a:pt x="196" y="129"/>
                  </a:cubicBezTo>
                  <a:cubicBezTo>
                    <a:pt x="194" y="129"/>
                    <a:pt x="192" y="131"/>
                    <a:pt x="192" y="133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7"/>
                    <a:pt x="189" y="161"/>
                    <a:pt x="183" y="161"/>
                  </a:cubicBezTo>
                  <a:cubicBezTo>
                    <a:pt x="173" y="161"/>
                    <a:pt x="173" y="161"/>
                    <a:pt x="173" y="161"/>
                  </a:cubicBezTo>
                  <a:cubicBezTo>
                    <a:pt x="173" y="149"/>
                    <a:pt x="173" y="149"/>
                    <a:pt x="173" y="149"/>
                  </a:cubicBezTo>
                  <a:cubicBezTo>
                    <a:pt x="173" y="126"/>
                    <a:pt x="186" y="110"/>
                    <a:pt x="206" y="110"/>
                  </a:cubicBezTo>
                  <a:cubicBezTo>
                    <a:pt x="222" y="110"/>
                    <a:pt x="222" y="110"/>
                    <a:pt x="222" y="110"/>
                  </a:cubicBezTo>
                  <a:cubicBezTo>
                    <a:pt x="225" y="110"/>
                    <a:pt x="228" y="111"/>
                    <a:pt x="230" y="113"/>
                  </a:cubicBezTo>
                  <a:cubicBezTo>
                    <a:pt x="235" y="118"/>
                    <a:pt x="235" y="128"/>
                    <a:pt x="235" y="133"/>
                  </a:cubicBezTo>
                  <a:lnTo>
                    <a:pt x="23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83" name="Freeform 22">
              <a:extLst>
                <a:ext uri="{FF2B5EF4-FFF2-40B4-BE49-F238E27FC236}">
                  <a16:creationId xmlns:a16="http://schemas.microsoft.com/office/drawing/2014/main" id="{0001854C-D486-61CC-CC5A-08F837CFAF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711450" y="1803400"/>
              <a:ext cx="492125" cy="407988"/>
            </a:xfrm>
            <a:custGeom>
              <a:avLst/>
              <a:gdLst>
                <a:gd name="T0" fmla="*/ 13 w 130"/>
                <a:gd name="T1" fmla="*/ 95 h 108"/>
                <a:gd name="T2" fmla="*/ 23 w 130"/>
                <a:gd name="T3" fmla="*/ 95 h 108"/>
                <a:gd name="T4" fmla="*/ 24 w 130"/>
                <a:gd name="T5" fmla="*/ 104 h 108"/>
                <a:gd name="T6" fmla="*/ 26 w 130"/>
                <a:gd name="T7" fmla="*/ 107 h 108"/>
                <a:gd name="T8" fmla="*/ 28 w 130"/>
                <a:gd name="T9" fmla="*/ 108 h 108"/>
                <a:gd name="T10" fmla="*/ 29 w 130"/>
                <a:gd name="T11" fmla="*/ 107 h 108"/>
                <a:gd name="T12" fmla="*/ 57 w 130"/>
                <a:gd name="T13" fmla="*/ 95 h 108"/>
                <a:gd name="T14" fmla="*/ 117 w 130"/>
                <a:gd name="T15" fmla="*/ 95 h 108"/>
                <a:gd name="T16" fmla="*/ 130 w 130"/>
                <a:gd name="T17" fmla="*/ 82 h 108"/>
                <a:gd name="T18" fmla="*/ 130 w 130"/>
                <a:gd name="T19" fmla="*/ 13 h 108"/>
                <a:gd name="T20" fmla="*/ 117 w 130"/>
                <a:gd name="T21" fmla="*/ 0 h 108"/>
                <a:gd name="T22" fmla="*/ 13 w 130"/>
                <a:gd name="T23" fmla="*/ 0 h 108"/>
                <a:gd name="T24" fmla="*/ 0 w 130"/>
                <a:gd name="T25" fmla="*/ 13 h 108"/>
                <a:gd name="T26" fmla="*/ 0 w 130"/>
                <a:gd name="T27" fmla="*/ 82 h 108"/>
                <a:gd name="T28" fmla="*/ 13 w 130"/>
                <a:gd name="T29" fmla="*/ 95 h 108"/>
                <a:gd name="T30" fmla="*/ 8 w 130"/>
                <a:gd name="T31" fmla="*/ 13 h 108"/>
                <a:gd name="T32" fmla="*/ 13 w 130"/>
                <a:gd name="T33" fmla="*/ 8 h 108"/>
                <a:gd name="T34" fmla="*/ 117 w 130"/>
                <a:gd name="T35" fmla="*/ 8 h 108"/>
                <a:gd name="T36" fmla="*/ 122 w 130"/>
                <a:gd name="T37" fmla="*/ 13 h 108"/>
                <a:gd name="T38" fmla="*/ 122 w 130"/>
                <a:gd name="T39" fmla="*/ 82 h 108"/>
                <a:gd name="T40" fmla="*/ 117 w 130"/>
                <a:gd name="T41" fmla="*/ 87 h 108"/>
                <a:gd name="T42" fmla="*/ 57 w 130"/>
                <a:gd name="T43" fmla="*/ 87 h 108"/>
                <a:gd name="T44" fmla="*/ 55 w 130"/>
                <a:gd name="T45" fmla="*/ 87 h 108"/>
                <a:gd name="T46" fmla="*/ 31 w 130"/>
                <a:gd name="T47" fmla="*/ 98 h 108"/>
                <a:gd name="T48" fmla="*/ 30 w 130"/>
                <a:gd name="T49" fmla="*/ 90 h 108"/>
                <a:gd name="T50" fmla="*/ 26 w 130"/>
                <a:gd name="T51" fmla="*/ 87 h 108"/>
                <a:gd name="T52" fmla="*/ 13 w 130"/>
                <a:gd name="T53" fmla="*/ 87 h 108"/>
                <a:gd name="T54" fmla="*/ 8 w 130"/>
                <a:gd name="T55" fmla="*/ 82 h 108"/>
                <a:gd name="T56" fmla="*/ 8 w 130"/>
                <a:gd name="T57" fmla="*/ 1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" h="108">
                  <a:moveTo>
                    <a:pt x="13" y="95"/>
                  </a:moveTo>
                  <a:cubicBezTo>
                    <a:pt x="23" y="95"/>
                    <a:pt x="23" y="95"/>
                    <a:pt x="23" y="95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105"/>
                    <a:pt x="24" y="106"/>
                    <a:pt x="26" y="107"/>
                  </a:cubicBezTo>
                  <a:cubicBezTo>
                    <a:pt x="26" y="107"/>
                    <a:pt x="27" y="108"/>
                    <a:pt x="28" y="108"/>
                  </a:cubicBezTo>
                  <a:cubicBezTo>
                    <a:pt x="28" y="108"/>
                    <a:pt x="29" y="108"/>
                    <a:pt x="29" y="107"/>
                  </a:cubicBezTo>
                  <a:cubicBezTo>
                    <a:pt x="57" y="95"/>
                    <a:pt x="57" y="95"/>
                    <a:pt x="57" y="95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24" y="95"/>
                    <a:pt x="130" y="89"/>
                    <a:pt x="130" y="82"/>
                  </a:cubicBezTo>
                  <a:cubicBezTo>
                    <a:pt x="130" y="13"/>
                    <a:pt x="130" y="13"/>
                    <a:pt x="130" y="13"/>
                  </a:cubicBezTo>
                  <a:cubicBezTo>
                    <a:pt x="130" y="6"/>
                    <a:pt x="124" y="0"/>
                    <a:pt x="11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9"/>
                    <a:pt x="6" y="95"/>
                    <a:pt x="13" y="95"/>
                  </a:cubicBezTo>
                  <a:close/>
                  <a:moveTo>
                    <a:pt x="8" y="13"/>
                  </a:moveTo>
                  <a:cubicBezTo>
                    <a:pt x="8" y="11"/>
                    <a:pt x="10" y="8"/>
                    <a:pt x="13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20" y="8"/>
                    <a:pt x="122" y="11"/>
                    <a:pt x="122" y="1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2" y="85"/>
                    <a:pt x="120" y="87"/>
                    <a:pt x="117" y="87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6" y="87"/>
                    <a:pt x="56" y="87"/>
                    <a:pt x="55" y="87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0" y="88"/>
                    <a:pt x="28" y="87"/>
                    <a:pt x="26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0" y="87"/>
                    <a:pt x="8" y="85"/>
                    <a:pt x="8" y="82"/>
                  </a:cubicBezTo>
                  <a:lnTo>
                    <a:pt x="8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84" name="Freeform 23">
              <a:extLst>
                <a:ext uri="{FF2B5EF4-FFF2-40B4-BE49-F238E27FC236}">
                  <a16:creationId xmlns:a16="http://schemas.microsoft.com/office/drawing/2014/main" id="{3B88DA13-ED4E-019B-AEE4-2F8290F9F8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643188" y="1893888"/>
              <a:ext cx="358775" cy="177800"/>
            </a:xfrm>
            <a:custGeom>
              <a:avLst/>
              <a:gdLst>
                <a:gd name="T0" fmla="*/ 4 w 95"/>
                <a:gd name="T1" fmla="*/ 47 h 47"/>
                <a:gd name="T2" fmla="*/ 10 w 95"/>
                <a:gd name="T3" fmla="*/ 47 h 47"/>
                <a:gd name="T4" fmla="*/ 26 w 95"/>
                <a:gd name="T5" fmla="*/ 47 h 47"/>
                <a:gd name="T6" fmla="*/ 39 w 95"/>
                <a:gd name="T7" fmla="*/ 47 h 47"/>
                <a:gd name="T8" fmla="*/ 56 w 95"/>
                <a:gd name="T9" fmla="*/ 47 h 47"/>
                <a:gd name="T10" fmla="*/ 69 w 95"/>
                <a:gd name="T11" fmla="*/ 47 h 47"/>
                <a:gd name="T12" fmla="*/ 85 w 95"/>
                <a:gd name="T13" fmla="*/ 47 h 47"/>
                <a:gd name="T14" fmla="*/ 91 w 95"/>
                <a:gd name="T15" fmla="*/ 47 h 47"/>
                <a:gd name="T16" fmla="*/ 95 w 95"/>
                <a:gd name="T17" fmla="*/ 43 h 47"/>
                <a:gd name="T18" fmla="*/ 91 w 95"/>
                <a:gd name="T19" fmla="*/ 39 h 47"/>
                <a:gd name="T20" fmla="*/ 89 w 95"/>
                <a:gd name="T21" fmla="*/ 39 h 47"/>
                <a:gd name="T22" fmla="*/ 89 w 95"/>
                <a:gd name="T23" fmla="*/ 4 h 47"/>
                <a:gd name="T24" fmla="*/ 85 w 95"/>
                <a:gd name="T25" fmla="*/ 0 h 47"/>
                <a:gd name="T26" fmla="*/ 69 w 95"/>
                <a:gd name="T27" fmla="*/ 0 h 47"/>
                <a:gd name="T28" fmla="*/ 65 w 95"/>
                <a:gd name="T29" fmla="*/ 4 h 47"/>
                <a:gd name="T30" fmla="*/ 65 w 95"/>
                <a:gd name="T31" fmla="*/ 39 h 47"/>
                <a:gd name="T32" fmla="*/ 60 w 95"/>
                <a:gd name="T33" fmla="*/ 39 h 47"/>
                <a:gd name="T34" fmla="*/ 60 w 95"/>
                <a:gd name="T35" fmla="*/ 14 h 47"/>
                <a:gd name="T36" fmla="*/ 56 w 95"/>
                <a:gd name="T37" fmla="*/ 10 h 47"/>
                <a:gd name="T38" fmla="*/ 39 w 95"/>
                <a:gd name="T39" fmla="*/ 10 h 47"/>
                <a:gd name="T40" fmla="*/ 35 w 95"/>
                <a:gd name="T41" fmla="*/ 14 h 47"/>
                <a:gd name="T42" fmla="*/ 35 w 95"/>
                <a:gd name="T43" fmla="*/ 39 h 47"/>
                <a:gd name="T44" fmla="*/ 30 w 95"/>
                <a:gd name="T45" fmla="*/ 39 h 47"/>
                <a:gd name="T46" fmla="*/ 30 w 95"/>
                <a:gd name="T47" fmla="*/ 20 h 47"/>
                <a:gd name="T48" fmla="*/ 26 w 95"/>
                <a:gd name="T49" fmla="*/ 16 h 47"/>
                <a:gd name="T50" fmla="*/ 10 w 95"/>
                <a:gd name="T51" fmla="*/ 16 h 47"/>
                <a:gd name="T52" fmla="*/ 6 w 95"/>
                <a:gd name="T53" fmla="*/ 20 h 47"/>
                <a:gd name="T54" fmla="*/ 6 w 95"/>
                <a:gd name="T55" fmla="*/ 39 h 47"/>
                <a:gd name="T56" fmla="*/ 4 w 95"/>
                <a:gd name="T57" fmla="*/ 39 h 47"/>
                <a:gd name="T58" fmla="*/ 0 w 95"/>
                <a:gd name="T59" fmla="*/ 43 h 47"/>
                <a:gd name="T60" fmla="*/ 4 w 95"/>
                <a:gd name="T61" fmla="*/ 47 h 47"/>
                <a:gd name="T62" fmla="*/ 73 w 95"/>
                <a:gd name="T63" fmla="*/ 8 h 47"/>
                <a:gd name="T64" fmla="*/ 81 w 95"/>
                <a:gd name="T65" fmla="*/ 8 h 47"/>
                <a:gd name="T66" fmla="*/ 81 w 95"/>
                <a:gd name="T67" fmla="*/ 39 h 47"/>
                <a:gd name="T68" fmla="*/ 73 w 95"/>
                <a:gd name="T69" fmla="*/ 39 h 47"/>
                <a:gd name="T70" fmla="*/ 73 w 95"/>
                <a:gd name="T71" fmla="*/ 8 h 47"/>
                <a:gd name="T72" fmla="*/ 43 w 95"/>
                <a:gd name="T73" fmla="*/ 18 h 47"/>
                <a:gd name="T74" fmla="*/ 52 w 95"/>
                <a:gd name="T75" fmla="*/ 18 h 47"/>
                <a:gd name="T76" fmla="*/ 52 w 95"/>
                <a:gd name="T77" fmla="*/ 39 h 47"/>
                <a:gd name="T78" fmla="*/ 43 w 95"/>
                <a:gd name="T79" fmla="*/ 39 h 47"/>
                <a:gd name="T80" fmla="*/ 43 w 95"/>
                <a:gd name="T81" fmla="*/ 18 h 47"/>
                <a:gd name="T82" fmla="*/ 14 w 95"/>
                <a:gd name="T83" fmla="*/ 24 h 47"/>
                <a:gd name="T84" fmla="*/ 22 w 95"/>
                <a:gd name="T85" fmla="*/ 24 h 47"/>
                <a:gd name="T86" fmla="*/ 22 w 95"/>
                <a:gd name="T87" fmla="*/ 39 h 47"/>
                <a:gd name="T88" fmla="*/ 14 w 95"/>
                <a:gd name="T89" fmla="*/ 39 h 47"/>
                <a:gd name="T90" fmla="*/ 14 w 95"/>
                <a:gd name="T91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7">
                  <a:moveTo>
                    <a:pt x="4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3" y="47"/>
                    <a:pt x="95" y="45"/>
                    <a:pt x="95" y="43"/>
                  </a:cubicBezTo>
                  <a:cubicBezTo>
                    <a:pt x="95" y="41"/>
                    <a:pt x="93" y="39"/>
                    <a:pt x="91" y="39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9" y="2"/>
                    <a:pt x="88" y="0"/>
                    <a:pt x="85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6" y="0"/>
                    <a:pt x="65" y="2"/>
                    <a:pt x="65" y="4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2"/>
                    <a:pt x="58" y="10"/>
                    <a:pt x="56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7" y="10"/>
                    <a:pt x="35" y="12"/>
                    <a:pt x="35" y="14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17"/>
                    <a:pt x="29" y="16"/>
                    <a:pt x="26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7" y="16"/>
                    <a:pt x="6" y="17"/>
                    <a:pt x="6" y="20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39"/>
                    <a:pt x="0" y="41"/>
                    <a:pt x="0" y="43"/>
                  </a:cubicBezTo>
                  <a:cubicBezTo>
                    <a:pt x="0" y="45"/>
                    <a:pt x="2" y="47"/>
                    <a:pt x="4" y="47"/>
                  </a:cubicBezTo>
                  <a:close/>
                  <a:moveTo>
                    <a:pt x="73" y="8"/>
                  </a:moveTo>
                  <a:cubicBezTo>
                    <a:pt x="81" y="8"/>
                    <a:pt x="81" y="8"/>
                    <a:pt x="81" y="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73" y="39"/>
                    <a:pt x="73" y="39"/>
                    <a:pt x="73" y="39"/>
                  </a:cubicBezTo>
                  <a:lnTo>
                    <a:pt x="73" y="8"/>
                  </a:lnTo>
                  <a:close/>
                  <a:moveTo>
                    <a:pt x="43" y="18"/>
                  </a:moveTo>
                  <a:cubicBezTo>
                    <a:pt x="52" y="18"/>
                    <a:pt x="52" y="18"/>
                    <a:pt x="52" y="18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43" y="39"/>
                    <a:pt x="43" y="39"/>
                    <a:pt x="43" y="39"/>
                  </a:cubicBezTo>
                  <a:lnTo>
                    <a:pt x="43" y="18"/>
                  </a:lnTo>
                  <a:close/>
                  <a:moveTo>
                    <a:pt x="14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14" y="39"/>
                    <a:pt x="14" y="39"/>
                    <a:pt x="14" y="39"/>
                  </a:cubicBezTo>
                  <a:lnTo>
                    <a:pt x="14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85" name="Freeform 24">
              <a:extLst>
                <a:ext uri="{FF2B5EF4-FFF2-40B4-BE49-F238E27FC236}">
                  <a16:creationId xmlns:a16="http://schemas.microsoft.com/office/drawing/2014/main" id="{FB02CCED-3555-7A50-E7E7-BAE0460C3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35250" y="2640013"/>
              <a:ext cx="68263" cy="30163"/>
            </a:xfrm>
            <a:custGeom>
              <a:avLst/>
              <a:gdLst>
                <a:gd name="T0" fmla="*/ 14 w 18"/>
                <a:gd name="T1" fmla="*/ 8 h 8"/>
                <a:gd name="T2" fmla="*/ 4 w 18"/>
                <a:gd name="T3" fmla="*/ 8 h 8"/>
                <a:gd name="T4" fmla="*/ 0 w 18"/>
                <a:gd name="T5" fmla="*/ 4 h 8"/>
                <a:gd name="T6" fmla="*/ 4 w 18"/>
                <a:gd name="T7" fmla="*/ 0 h 8"/>
                <a:gd name="T8" fmla="*/ 14 w 18"/>
                <a:gd name="T9" fmla="*/ 0 h 8"/>
                <a:gd name="T10" fmla="*/ 18 w 18"/>
                <a:gd name="T11" fmla="*/ 4 h 8"/>
                <a:gd name="T12" fmla="*/ 14 w 1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8">
                  <a:moveTo>
                    <a:pt x="1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18" y="2"/>
                    <a:pt x="18" y="4"/>
                  </a:cubicBezTo>
                  <a:cubicBezTo>
                    <a:pt x="18" y="6"/>
                    <a:pt x="17" y="8"/>
                    <a:pt x="1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86" name="Freeform 25">
              <a:extLst>
                <a:ext uri="{FF2B5EF4-FFF2-40B4-BE49-F238E27FC236}">
                  <a16:creationId xmlns:a16="http://schemas.microsoft.com/office/drawing/2014/main" id="{C0DCD9E0-C780-1982-87C4-6EE863D3A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-2401888" y="2635250"/>
              <a:ext cx="38100" cy="34925"/>
            </a:xfrm>
            <a:custGeom>
              <a:avLst/>
              <a:gdLst>
                <a:gd name="T0" fmla="*/ 5 w 10"/>
                <a:gd name="T1" fmla="*/ 9 h 9"/>
                <a:gd name="T2" fmla="*/ 2 w 10"/>
                <a:gd name="T3" fmla="*/ 7 h 9"/>
                <a:gd name="T4" fmla="*/ 3 w 10"/>
                <a:gd name="T5" fmla="*/ 1 h 9"/>
                <a:gd name="T6" fmla="*/ 3 w 10"/>
                <a:gd name="T7" fmla="*/ 1 h 9"/>
                <a:gd name="T8" fmla="*/ 8 w 10"/>
                <a:gd name="T9" fmla="*/ 3 h 9"/>
                <a:gd name="T10" fmla="*/ 7 w 10"/>
                <a:gd name="T11" fmla="*/ 8 h 9"/>
                <a:gd name="T12" fmla="*/ 5 w 10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5" y="9"/>
                  </a:moveTo>
                  <a:cubicBezTo>
                    <a:pt x="4" y="9"/>
                    <a:pt x="2" y="8"/>
                    <a:pt x="2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10" y="5"/>
                    <a:pt x="9" y="7"/>
                    <a:pt x="7" y="8"/>
                  </a:cubicBezTo>
                  <a:cubicBezTo>
                    <a:pt x="6" y="9"/>
                    <a:pt x="6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87" name="Freeform 26">
              <a:extLst>
                <a:ext uri="{FF2B5EF4-FFF2-40B4-BE49-F238E27FC236}">
                  <a16:creationId xmlns:a16="http://schemas.microsoft.com/office/drawing/2014/main" id="{AAB745A8-3C6C-7BD1-0575-D6DC7ADAB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344738" y="2635250"/>
              <a:ext cx="34925" cy="34925"/>
            </a:xfrm>
            <a:custGeom>
              <a:avLst/>
              <a:gdLst>
                <a:gd name="T0" fmla="*/ 5 w 9"/>
                <a:gd name="T1" fmla="*/ 9 h 9"/>
                <a:gd name="T2" fmla="*/ 1 w 9"/>
                <a:gd name="T3" fmla="*/ 7 h 9"/>
                <a:gd name="T4" fmla="*/ 2 w 9"/>
                <a:gd name="T5" fmla="*/ 1 h 9"/>
                <a:gd name="T6" fmla="*/ 2 w 9"/>
                <a:gd name="T7" fmla="*/ 1 h 9"/>
                <a:gd name="T8" fmla="*/ 8 w 9"/>
                <a:gd name="T9" fmla="*/ 3 h 9"/>
                <a:gd name="T10" fmla="*/ 7 w 9"/>
                <a:gd name="T11" fmla="*/ 8 h 9"/>
                <a:gd name="T12" fmla="*/ 5 w 9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cubicBezTo>
                    <a:pt x="3" y="9"/>
                    <a:pt x="2" y="8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5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</p:grpSp>
      <p:sp>
        <p:nvSpPr>
          <p:cNvPr id="88" name="TextBox 8">
            <a:extLst>
              <a:ext uri="{FF2B5EF4-FFF2-40B4-BE49-F238E27FC236}">
                <a16:creationId xmlns:a16="http://schemas.microsoft.com/office/drawing/2014/main" id="{FB467297-09E5-2A14-60F3-E207599DF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0654" y="3745566"/>
            <a:ext cx="23749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9" name="TextBox 8">
            <a:extLst>
              <a:ext uri="{FF2B5EF4-FFF2-40B4-BE49-F238E27FC236}">
                <a16:creationId xmlns:a16="http://schemas.microsoft.com/office/drawing/2014/main" id="{E70B708F-3721-7019-1543-E5C1B3D28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1562" y="3718565"/>
            <a:ext cx="23749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0" name="TextBox 8">
            <a:extLst>
              <a:ext uri="{FF2B5EF4-FFF2-40B4-BE49-F238E27FC236}">
                <a16:creationId xmlns:a16="http://schemas.microsoft.com/office/drawing/2014/main" id="{7FFE2D92-35CD-765C-2B9F-06E7158F9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2470" y="3780234"/>
            <a:ext cx="23749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877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CC1E7EE-4B40-6642-2D42-08E275B6D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491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182945"/>
                </a:solidFill>
              </a:rPr>
              <a:t>Recomendaciones</a:t>
            </a:r>
            <a:endParaRPr lang="es-EC" b="1" dirty="0">
              <a:solidFill>
                <a:srgbClr val="182945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AB18D75-2417-543F-31FE-648E5450C43E}"/>
              </a:ext>
            </a:extLst>
          </p:cNvPr>
          <p:cNvSpPr/>
          <p:nvPr/>
        </p:nvSpPr>
        <p:spPr>
          <a:xfrm>
            <a:off x="3976688" y="1999277"/>
            <a:ext cx="4238625" cy="18000"/>
          </a:xfrm>
          <a:prstGeom prst="rect">
            <a:avLst/>
          </a:prstGeom>
          <a:solidFill>
            <a:srgbClr val="E1A9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pSp>
        <p:nvGrpSpPr>
          <p:cNvPr id="63" name="Grupo 62">
            <a:extLst>
              <a:ext uri="{FF2B5EF4-FFF2-40B4-BE49-F238E27FC236}">
                <a16:creationId xmlns:a16="http://schemas.microsoft.com/office/drawing/2014/main" id="{F08C807B-635F-A5F9-B202-942925D28062}"/>
              </a:ext>
            </a:extLst>
          </p:cNvPr>
          <p:cNvGrpSpPr/>
          <p:nvPr/>
        </p:nvGrpSpPr>
        <p:grpSpPr>
          <a:xfrm>
            <a:off x="5684837" y="2393810"/>
            <a:ext cx="822325" cy="938213"/>
            <a:chOff x="-2708275" y="2836863"/>
            <a:chExt cx="822325" cy="938213"/>
          </a:xfrm>
          <a:solidFill>
            <a:srgbClr val="FFDF0B"/>
          </a:solidFill>
        </p:grpSpPr>
        <p:sp>
          <p:nvSpPr>
            <p:cNvPr id="64" name="Freeform 5">
              <a:extLst>
                <a:ext uri="{FF2B5EF4-FFF2-40B4-BE49-F238E27FC236}">
                  <a16:creationId xmlns:a16="http://schemas.microsoft.com/office/drawing/2014/main" id="{E61FDC66-8F57-BF3E-EDD1-38C15CB6BA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522538" y="3074988"/>
              <a:ext cx="325438" cy="325438"/>
            </a:xfrm>
            <a:custGeom>
              <a:avLst/>
              <a:gdLst>
                <a:gd name="T0" fmla="*/ 11 w 86"/>
                <a:gd name="T1" fmla="*/ 86 h 86"/>
                <a:gd name="T2" fmla="*/ 74 w 86"/>
                <a:gd name="T3" fmla="*/ 86 h 86"/>
                <a:gd name="T4" fmla="*/ 86 w 86"/>
                <a:gd name="T5" fmla="*/ 74 h 86"/>
                <a:gd name="T6" fmla="*/ 86 w 86"/>
                <a:gd name="T7" fmla="*/ 11 h 86"/>
                <a:gd name="T8" fmla="*/ 74 w 86"/>
                <a:gd name="T9" fmla="*/ 0 h 86"/>
                <a:gd name="T10" fmla="*/ 11 w 86"/>
                <a:gd name="T11" fmla="*/ 0 h 86"/>
                <a:gd name="T12" fmla="*/ 0 w 86"/>
                <a:gd name="T13" fmla="*/ 11 h 86"/>
                <a:gd name="T14" fmla="*/ 0 w 86"/>
                <a:gd name="T15" fmla="*/ 74 h 86"/>
                <a:gd name="T16" fmla="*/ 11 w 86"/>
                <a:gd name="T17" fmla="*/ 86 h 86"/>
                <a:gd name="T18" fmla="*/ 26 w 86"/>
                <a:gd name="T19" fmla="*/ 78 h 86"/>
                <a:gd name="T20" fmla="*/ 26 w 86"/>
                <a:gd name="T21" fmla="*/ 70 h 86"/>
                <a:gd name="T22" fmla="*/ 43 w 86"/>
                <a:gd name="T23" fmla="*/ 53 h 86"/>
                <a:gd name="T24" fmla="*/ 60 w 86"/>
                <a:gd name="T25" fmla="*/ 70 h 86"/>
                <a:gd name="T26" fmla="*/ 60 w 86"/>
                <a:gd name="T27" fmla="*/ 78 h 86"/>
                <a:gd name="T28" fmla="*/ 26 w 86"/>
                <a:gd name="T29" fmla="*/ 78 h 86"/>
                <a:gd name="T30" fmla="*/ 8 w 86"/>
                <a:gd name="T31" fmla="*/ 11 h 86"/>
                <a:gd name="T32" fmla="*/ 11 w 86"/>
                <a:gd name="T33" fmla="*/ 8 h 86"/>
                <a:gd name="T34" fmla="*/ 74 w 86"/>
                <a:gd name="T35" fmla="*/ 8 h 86"/>
                <a:gd name="T36" fmla="*/ 78 w 86"/>
                <a:gd name="T37" fmla="*/ 11 h 86"/>
                <a:gd name="T38" fmla="*/ 78 w 86"/>
                <a:gd name="T39" fmla="*/ 74 h 86"/>
                <a:gd name="T40" fmla="*/ 74 w 86"/>
                <a:gd name="T41" fmla="*/ 78 h 86"/>
                <a:gd name="T42" fmla="*/ 68 w 86"/>
                <a:gd name="T43" fmla="*/ 78 h 86"/>
                <a:gd name="T44" fmla="*/ 68 w 86"/>
                <a:gd name="T45" fmla="*/ 70 h 86"/>
                <a:gd name="T46" fmla="*/ 43 w 86"/>
                <a:gd name="T47" fmla="*/ 45 h 86"/>
                <a:gd name="T48" fmla="*/ 18 w 86"/>
                <a:gd name="T49" fmla="*/ 70 h 86"/>
                <a:gd name="T50" fmla="*/ 18 w 86"/>
                <a:gd name="T51" fmla="*/ 78 h 86"/>
                <a:gd name="T52" fmla="*/ 11 w 86"/>
                <a:gd name="T53" fmla="*/ 78 h 86"/>
                <a:gd name="T54" fmla="*/ 8 w 86"/>
                <a:gd name="T55" fmla="*/ 74 h 86"/>
                <a:gd name="T56" fmla="*/ 8 w 86"/>
                <a:gd name="T57" fmla="*/ 1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86">
                  <a:moveTo>
                    <a:pt x="11" y="86"/>
                  </a:moveTo>
                  <a:cubicBezTo>
                    <a:pt x="74" y="86"/>
                    <a:pt x="74" y="86"/>
                    <a:pt x="74" y="86"/>
                  </a:cubicBezTo>
                  <a:cubicBezTo>
                    <a:pt x="81" y="86"/>
                    <a:pt x="86" y="81"/>
                    <a:pt x="86" y="74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5"/>
                    <a:pt x="81" y="0"/>
                    <a:pt x="7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81"/>
                    <a:pt x="5" y="86"/>
                    <a:pt x="11" y="86"/>
                  </a:cubicBezTo>
                  <a:close/>
                  <a:moveTo>
                    <a:pt x="26" y="78"/>
                  </a:moveTo>
                  <a:cubicBezTo>
                    <a:pt x="26" y="70"/>
                    <a:pt x="26" y="70"/>
                    <a:pt x="26" y="70"/>
                  </a:cubicBezTo>
                  <a:cubicBezTo>
                    <a:pt x="26" y="61"/>
                    <a:pt x="34" y="53"/>
                    <a:pt x="43" y="53"/>
                  </a:cubicBezTo>
                  <a:cubicBezTo>
                    <a:pt x="52" y="53"/>
                    <a:pt x="60" y="61"/>
                    <a:pt x="60" y="70"/>
                  </a:cubicBezTo>
                  <a:cubicBezTo>
                    <a:pt x="60" y="78"/>
                    <a:pt x="60" y="78"/>
                    <a:pt x="60" y="78"/>
                  </a:cubicBezTo>
                  <a:lnTo>
                    <a:pt x="26" y="78"/>
                  </a:lnTo>
                  <a:close/>
                  <a:moveTo>
                    <a:pt x="8" y="11"/>
                  </a:moveTo>
                  <a:cubicBezTo>
                    <a:pt x="8" y="10"/>
                    <a:pt x="10" y="8"/>
                    <a:pt x="11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6" y="8"/>
                    <a:pt x="78" y="10"/>
                    <a:pt x="78" y="11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78" y="76"/>
                    <a:pt x="76" y="78"/>
                    <a:pt x="74" y="78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56"/>
                    <a:pt x="57" y="45"/>
                    <a:pt x="43" y="45"/>
                  </a:cubicBezTo>
                  <a:cubicBezTo>
                    <a:pt x="29" y="45"/>
                    <a:pt x="18" y="56"/>
                    <a:pt x="18" y="70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0" y="78"/>
                    <a:pt x="8" y="76"/>
                    <a:pt x="8" y="74"/>
                  </a:cubicBezTo>
                  <a:lnTo>
                    <a:pt x="8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62880BDD-46C3-D15C-79E2-DF26DBC56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05088" y="3600450"/>
              <a:ext cx="260350" cy="30163"/>
            </a:xfrm>
            <a:custGeom>
              <a:avLst/>
              <a:gdLst>
                <a:gd name="T0" fmla="*/ 65 w 69"/>
                <a:gd name="T1" fmla="*/ 0 h 8"/>
                <a:gd name="T2" fmla="*/ 4 w 69"/>
                <a:gd name="T3" fmla="*/ 0 h 8"/>
                <a:gd name="T4" fmla="*/ 0 w 69"/>
                <a:gd name="T5" fmla="*/ 4 h 8"/>
                <a:gd name="T6" fmla="*/ 4 w 69"/>
                <a:gd name="T7" fmla="*/ 8 h 8"/>
                <a:gd name="T8" fmla="*/ 65 w 69"/>
                <a:gd name="T9" fmla="*/ 8 h 8"/>
                <a:gd name="T10" fmla="*/ 69 w 69"/>
                <a:gd name="T11" fmla="*/ 4 h 8"/>
                <a:gd name="T12" fmla="*/ 65 w 6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8">
                  <a:moveTo>
                    <a:pt x="6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7" y="8"/>
                    <a:pt x="69" y="6"/>
                    <a:pt x="69" y="4"/>
                  </a:cubicBezTo>
                  <a:cubicBezTo>
                    <a:pt x="69" y="2"/>
                    <a:pt x="67" y="0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66" name="Freeform 7">
              <a:extLst>
                <a:ext uri="{FF2B5EF4-FFF2-40B4-BE49-F238E27FC236}">
                  <a16:creationId xmlns:a16="http://schemas.microsoft.com/office/drawing/2014/main" id="{386BB4D1-C31E-A1CB-DAF1-EF12B22FCC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416175" y="3121025"/>
              <a:ext cx="112713" cy="112713"/>
            </a:xfrm>
            <a:custGeom>
              <a:avLst/>
              <a:gdLst>
                <a:gd name="T0" fmla="*/ 15 w 30"/>
                <a:gd name="T1" fmla="*/ 30 h 30"/>
                <a:gd name="T2" fmla="*/ 30 w 30"/>
                <a:gd name="T3" fmla="*/ 15 h 30"/>
                <a:gd name="T4" fmla="*/ 15 w 30"/>
                <a:gd name="T5" fmla="*/ 0 h 30"/>
                <a:gd name="T6" fmla="*/ 0 w 30"/>
                <a:gd name="T7" fmla="*/ 15 h 30"/>
                <a:gd name="T8" fmla="*/ 15 w 30"/>
                <a:gd name="T9" fmla="*/ 30 h 30"/>
                <a:gd name="T10" fmla="*/ 15 w 30"/>
                <a:gd name="T11" fmla="*/ 8 h 30"/>
                <a:gd name="T12" fmla="*/ 22 w 30"/>
                <a:gd name="T13" fmla="*/ 15 h 30"/>
                <a:gd name="T14" fmla="*/ 15 w 30"/>
                <a:gd name="T15" fmla="*/ 22 h 30"/>
                <a:gd name="T16" fmla="*/ 8 w 30"/>
                <a:gd name="T17" fmla="*/ 15 h 30"/>
                <a:gd name="T18" fmla="*/ 15 w 30"/>
                <a:gd name="T19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cubicBezTo>
                    <a:pt x="23" y="30"/>
                    <a:pt x="30" y="23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lose/>
                  <a:moveTo>
                    <a:pt x="15" y="8"/>
                  </a:moveTo>
                  <a:cubicBezTo>
                    <a:pt x="19" y="8"/>
                    <a:pt x="22" y="11"/>
                    <a:pt x="22" y="15"/>
                  </a:cubicBezTo>
                  <a:cubicBezTo>
                    <a:pt x="22" y="19"/>
                    <a:pt x="19" y="22"/>
                    <a:pt x="15" y="22"/>
                  </a:cubicBezTo>
                  <a:cubicBezTo>
                    <a:pt x="11" y="22"/>
                    <a:pt x="8" y="19"/>
                    <a:pt x="8" y="15"/>
                  </a:cubicBezTo>
                  <a:cubicBezTo>
                    <a:pt x="8" y="11"/>
                    <a:pt x="11" y="8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67" name="Freeform 8">
              <a:extLst>
                <a:ext uri="{FF2B5EF4-FFF2-40B4-BE49-F238E27FC236}">
                  <a16:creationId xmlns:a16="http://schemas.microsoft.com/office/drawing/2014/main" id="{5A3E4BE4-CC70-3346-8E44-99E24B9718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181225" y="3487738"/>
              <a:ext cx="230188" cy="207963"/>
            </a:xfrm>
            <a:custGeom>
              <a:avLst/>
              <a:gdLst>
                <a:gd name="T0" fmla="*/ 57 w 61"/>
                <a:gd name="T1" fmla="*/ 4 h 55"/>
                <a:gd name="T2" fmla="*/ 41 w 61"/>
                <a:gd name="T3" fmla="*/ 5 h 55"/>
                <a:gd name="T4" fmla="*/ 22 w 61"/>
                <a:gd name="T5" fmla="*/ 26 h 55"/>
                <a:gd name="T6" fmla="*/ 19 w 61"/>
                <a:gd name="T7" fmla="*/ 23 h 55"/>
                <a:gd name="T8" fmla="*/ 11 w 61"/>
                <a:gd name="T9" fmla="*/ 20 h 55"/>
                <a:gd name="T10" fmla="*/ 3 w 61"/>
                <a:gd name="T11" fmla="*/ 24 h 55"/>
                <a:gd name="T12" fmla="*/ 0 w 61"/>
                <a:gd name="T13" fmla="*/ 32 h 55"/>
                <a:gd name="T14" fmla="*/ 4 w 61"/>
                <a:gd name="T15" fmla="*/ 40 h 55"/>
                <a:gd name="T16" fmla="*/ 16 w 61"/>
                <a:gd name="T17" fmla="*/ 51 h 55"/>
                <a:gd name="T18" fmla="*/ 23 w 61"/>
                <a:gd name="T19" fmla="*/ 55 h 55"/>
                <a:gd name="T20" fmla="*/ 24 w 61"/>
                <a:gd name="T21" fmla="*/ 55 h 55"/>
                <a:gd name="T22" fmla="*/ 32 w 61"/>
                <a:gd name="T23" fmla="*/ 49 h 55"/>
                <a:gd name="T24" fmla="*/ 58 w 61"/>
                <a:gd name="T25" fmla="*/ 20 h 55"/>
                <a:gd name="T26" fmla="*/ 60 w 61"/>
                <a:gd name="T27" fmla="*/ 12 h 55"/>
                <a:gd name="T28" fmla="*/ 57 w 61"/>
                <a:gd name="T29" fmla="*/ 4 h 55"/>
                <a:gd name="T30" fmla="*/ 52 w 61"/>
                <a:gd name="T31" fmla="*/ 14 h 55"/>
                <a:gd name="T32" fmla="*/ 23 w 61"/>
                <a:gd name="T33" fmla="*/ 47 h 55"/>
                <a:gd name="T34" fmla="*/ 22 w 61"/>
                <a:gd name="T35" fmla="*/ 45 h 55"/>
                <a:gd name="T36" fmla="*/ 9 w 61"/>
                <a:gd name="T37" fmla="*/ 34 h 55"/>
                <a:gd name="T38" fmla="*/ 9 w 61"/>
                <a:gd name="T39" fmla="*/ 29 h 55"/>
                <a:gd name="T40" fmla="*/ 11 w 61"/>
                <a:gd name="T41" fmla="*/ 28 h 55"/>
                <a:gd name="T42" fmla="*/ 11 w 61"/>
                <a:gd name="T43" fmla="*/ 28 h 55"/>
                <a:gd name="T44" fmla="*/ 14 w 61"/>
                <a:gd name="T45" fmla="*/ 29 h 55"/>
                <a:gd name="T46" fmla="*/ 20 w 61"/>
                <a:gd name="T47" fmla="*/ 35 h 55"/>
                <a:gd name="T48" fmla="*/ 23 w 61"/>
                <a:gd name="T49" fmla="*/ 36 h 55"/>
                <a:gd name="T50" fmla="*/ 26 w 61"/>
                <a:gd name="T51" fmla="*/ 34 h 55"/>
                <a:gd name="T52" fmla="*/ 47 w 61"/>
                <a:gd name="T53" fmla="*/ 10 h 55"/>
                <a:gd name="T54" fmla="*/ 51 w 61"/>
                <a:gd name="T55" fmla="*/ 10 h 55"/>
                <a:gd name="T56" fmla="*/ 51 w 61"/>
                <a:gd name="T57" fmla="*/ 10 h 55"/>
                <a:gd name="T58" fmla="*/ 53 w 61"/>
                <a:gd name="T59" fmla="*/ 12 h 55"/>
                <a:gd name="T60" fmla="*/ 52 w 61"/>
                <a:gd name="T61" fmla="*/ 1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" h="55">
                  <a:moveTo>
                    <a:pt x="57" y="4"/>
                  </a:moveTo>
                  <a:cubicBezTo>
                    <a:pt x="52" y="0"/>
                    <a:pt x="45" y="0"/>
                    <a:pt x="41" y="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1"/>
                    <a:pt x="14" y="20"/>
                    <a:pt x="11" y="20"/>
                  </a:cubicBezTo>
                  <a:cubicBezTo>
                    <a:pt x="8" y="20"/>
                    <a:pt x="5" y="22"/>
                    <a:pt x="3" y="24"/>
                  </a:cubicBezTo>
                  <a:cubicBezTo>
                    <a:pt x="1" y="26"/>
                    <a:pt x="0" y="29"/>
                    <a:pt x="0" y="32"/>
                  </a:cubicBezTo>
                  <a:cubicBezTo>
                    <a:pt x="0" y="35"/>
                    <a:pt x="1" y="38"/>
                    <a:pt x="4" y="40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8" y="53"/>
                    <a:pt x="20" y="55"/>
                    <a:pt x="23" y="55"/>
                  </a:cubicBezTo>
                  <a:cubicBezTo>
                    <a:pt x="23" y="55"/>
                    <a:pt x="23" y="55"/>
                    <a:pt x="24" y="55"/>
                  </a:cubicBezTo>
                  <a:cubicBezTo>
                    <a:pt x="27" y="54"/>
                    <a:pt x="29" y="52"/>
                    <a:pt x="32" y="49"/>
                  </a:cubicBezTo>
                  <a:cubicBezTo>
                    <a:pt x="32" y="48"/>
                    <a:pt x="58" y="20"/>
                    <a:pt x="58" y="20"/>
                  </a:cubicBezTo>
                  <a:cubicBezTo>
                    <a:pt x="60" y="17"/>
                    <a:pt x="61" y="15"/>
                    <a:pt x="60" y="12"/>
                  </a:cubicBezTo>
                  <a:cubicBezTo>
                    <a:pt x="60" y="9"/>
                    <a:pt x="59" y="6"/>
                    <a:pt x="57" y="4"/>
                  </a:cubicBezTo>
                  <a:close/>
                  <a:moveTo>
                    <a:pt x="52" y="14"/>
                  </a:moveTo>
                  <a:cubicBezTo>
                    <a:pt x="52" y="14"/>
                    <a:pt x="24" y="46"/>
                    <a:pt x="23" y="47"/>
                  </a:cubicBezTo>
                  <a:cubicBezTo>
                    <a:pt x="23" y="46"/>
                    <a:pt x="22" y="46"/>
                    <a:pt x="22" y="4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3"/>
                    <a:pt x="8" y="31"/>
                    <a:pt x="9" y="29"/>
                  </a:cubicBezTo>
                  <a:cubicBezTo>
                    <a:pt x="9" y="29"/>
                    <a:pt x="10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3" y="29"/>
                    <a:pt x="14" y="29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2" y="36"/>
                    <a:pt x="23" y="36"/>
                  </a:cubicBezTo>
                  <a:cubicBezTo>
                    <a:pt x="24" y="36"/>
                    <a:pt x="25" y="35"/>
                    <a:pt x="26" y="34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8" y="9"/>
                    <a:pt x="50" y="9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2" y="10"/>
                    <a:pt x="52" y="11"/>
                    <a:pt x="53" y="12"/>
                  </a:cubicBezTo>
                  <a:cubicBezTo>
                    <a:pt x="53" y="13"/>
                    <a:pt x="52" y="14"/>
                    <a:pt x="5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68" name="Freeform 9">
              <a:extLst>
                <a:ext uri="{FF2B5EF4-FFF2-40B4-BE49-F238E27FC236}">
                  <a16:creationId xmlns:a16="http://schemas.microsoft.com/office/drawing/2014/main" id="{CE851D50-56D9-0709-FE43-E8EDCAEDEF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708275" y="2836863"/>
              <a:ext cx="822325" cy="938213"/>
            </a:xfrm>
            <a:custGeom>
              <a:avLst/>
              <a:gdLst>
                <a:gd name="T0" fmla="*/ 184 w 217"/>
                <a:gd name="T1" fmla="*/ 39 h 248"/>
                <a:gd name="T2" fmla="*/ 130 w 217"/>
                <a:gd name="T3" fmla="*/ 25 h 248"/>
                <a:gd name="T4" fmla="*/ 111 w 217"/>
                <a:gd name="T5" fmla="*/ 14 h 248"/>
                <a:gd name="T6" fmla="*/ 97 w 217"/>
                <a:gd name="T7" fmla="*/ 0 h 248"/>
                <a:gd name="T8" fmla="*/ 73 w 217"/>
                <a:gd name="T9" fmla="*/ 13 h 248"/>
                <a:gd name="T10" fmla="*/ 65 w 217"/>
                <a:gd name="T11" fmla="*/ 14 h 248"/>
                <a:gd name="T12" fmla="*/ 14 w 217"/>
                <a:gd name="T13" fmla="*/ 25 h 248"/>
                <a:gd name="T14" fmla="*/ 0 w 217"/>
                <a:gd name="T15" fmla="*/ 230 h 248"/>
                <a:gd name="T16" fmla="*/ 150 w 217"/>
                <a:gd name="T17" fmla="*/ 244 h 248"/>
                <a:gd name="T18" fmla="*/ 217 w 217"/>
                <a:gd name="T19" fmla="*/ 200 h 248"/>
                <a:gd name="T20" fmla="*/ 62 w 217"/>
                <a:gd name="T21" fmla="*/ 26 h 248"/>
                <a:gd name="T22" fmla="*/ 77 w 217"/>
                <a:gd name="T23" fmla="*/ 22 h 248"/>
                <a:gd name="T24" fmla="*/ 81 w 217"/>
                <a:gd name="T25" fmla="*/ 13 h 248"/>
                <a:gd name="T26" fmla="*/ 97 w 217"/>
                <a:gd name="T27" fmla="*/ 8 h 248"/>
                <a:gd name="T28" fmla="*/ 103 w 217"/>
                <a:gd name="T29" fmla="*/ 18 h 248"/>
                <a:gd name="T30" fmla="*/ 118 w 217"/>
                <a:gd name="T31" fmla="*/ 22 h 248"/>
                <a:gd name="T32" fmla="*/ 122 w 217"/>
                <a:gd name="T33" fmla="*/ 34 h 248"/>
                <a:gd name="T34" fmla="*/ 65 w 217"/>
                <a:gd name="T35" fmla="*/ 38 h 248"/>
                <a:gd name="T36" fmla="*/ 62 w 217"/>
                <a:gd name="T37" fmla="*/ 26 h 248"/>
                <a:gd name="T38" fmla="*/ 8 w 217"/>
                <a:gd name="T39" fmla="*/ 230 h 248"/>
                <a:gd name="T40" fmla="*/ 14 w 217"/>
                <a:gd name="T41" fmla="*/ 33 h 248"/>
                <a:gd name="T42" fmla="*/ 54 w 217"/>
                <a:gd name="T43" fmla="*/ 34 h 248"/>
                <a:gd name="T44" fmla="*/ 118 w 217"/>
                <a:gd name="T45" fmla="*/ 46 h 248"/>
                <a:gd name="T46" fmla="*/ 130 w 217"/>
                <a:gd name="T47" fmla="*/ 33 h 248"/>
                <a:gd name="T48" fmla="*/ 176 w 217"/>
                <a:gd name="T49" fmla="*/ 39 h 248"/>
                <a:gd name="T50" fmla="*/ 175 w 217"/>
                <a:gd name="T51" fmla="*/ 152 h 248"/>
                <a:gd name="T52" fmla="*/ 138 w 217"/>
                <a:gd name="T53" fmla="*/ 163 h 248"/>
                <a:gd name="T54" fmla="*/ 27 w 217"/>
                <a:gd name="T55" fmla="*/ 167 h 248"/>
                <a:gd name="T56" fmla="*/ 131 w 217"/>
                <a:gd name="T57" fmla="*/ 171 h 248"/>
                <a:gd name="T58" fmla="*/ 31 w 217"/>
                <a:gd name="T59" fmla="*/ 183 h 248"/>
                <a:gd name="T60" fmla="*/ 31 w 217"/>
                <a:gd name="T61" fmla="*/ 191 h 248"/>
                <a:gd name="T62" fmla="*/ 121 w 217"/>
                <a:gd name="T63" fmla="*/ 200 h 248"/>
                <a:gd name="T64" fmla="*/ 138 w 217"/>
                <a:gd name="T65" fmla="*/ 236 h 248"/>
                <a:gd name="T66" fmla="*/ 169 w 217"/>
                <a:gd name="T67" fmla="*/ 240 h 248"/>
                <a:gd name="T68" fmla="*/ 169 w 217"/>
                <a:gd name="T69" fmla="*/ 160 h 248"/>
                <a:gd name="T70" fmla="*/ 169 w 217"/>
                <a:gd name="T71" fmla="*/ 2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7" h="248">
                  <a:moveTo>
                    <a:pt x="184" y="154"/>
                  </a:moveTo>
                  <a:cubicBezTo>
                    <a:pt x="184" y="39"/>
                    <a:pt x="184" y="39"/>
                    <a:pt x="184" y="39"/>
                  </a:cubicBezTo>
                  <a:cubicBezTo>
                    <a:pt x="184" y="32"/>
                    <a:pt x="177" y="25"/>
                    <a:pt x="170" y="25"/>
                  </a:cubicBezTo>
                  <a:cubicBezTo>
                    <a:pt x="130" y="25"/>
                    <a:pt x="130" y="25"/>
                    <a:pt x="130" y="25"/>
                  </a:cubicBezTo>
                  <a:cubicBezTo>
                    <a:pt x="130" y="19"/>
                    <a:pt x="125" y="14"/>
                    <a:pt x="118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6"/>
                    <a:pt x="105" y="0"/>
                    <a:pt x="97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9" y="0"/>
                    <a:pt x="73" y="6"/>
                    <a:pt x="73" y="13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59" y="14"/>
                    <a:pt x="54" y="19"/>
                    <a:pt x="5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6" y="25"/>
                    <a:pt x="0" y="32"/>
                    <a:pt x="0" y="39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38"/>
                    <a:pt x="6" y="244"/>
                    <a:pt x="14" y="244"/>
                  </a:cubicBezTo>
                  <a:cubicBezTo>
                    <a:pt x="150" y="244"/>
                    <a:pt x="150" y="244"/>
                    <a:pt x="150" y="244"/>
                  </a:cubicBezTo>
                  <a:cubicBezTo>
                    <a:pt x="156" y="247"/>
                    <a:pt x="163" y="248"/>
                    <a:pt x="169" y="248"/>
                  </a:cubicBezTo>
                  <a:cubicBezTo>
                    <a:pt x="196" y="248"/>
                    <a:pt x="217" y="226"/>
                    <a:pt x="217" y="200"/>
                  </a:cubicBezTo>
                  <a:cubicBezTo>
                    <a:pt x="217" y="178"/>
                    <a:pt x="203" y="160"/>
                    <a:pt x="184" y="154"/>
                  </a:cubicBezTo>
                  <a:close/>
                  <a:moveTo>
                    <a:pt x="62" y="26"/>
                  </a:moveTo>
                  <a:cubicBezTo>
                    <a:pt x="62" y="24"/>
                    <a:pt x="63" y="22"/>
                    <a:pt x="65" y="22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9" y="22"/>
                    <a:pt x="81" y="21"/>
                    <a:pt x="81" y="18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10"/>
                    <a:pt x="83" y="8"/>
                    <a:pt x="86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100" y="8"/>
                    <a:pt x="103" y="10"/>
                    <a:pt x="103" y="13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21"/>
                    <a:pt x="105" y="22"/>
                    <a:pt x="107" y="22"/>
                  </a:cubicBezTo>
                  <a:cubicBezTo>
                    <a:pt x="118" y="22"/>
                    <a:pt x="118" y="22"/>
                    <a:pt x="118" y="22"/>
                  </a:cubicBezTo>
                  <a:cubicBezTo>
                    <a:pt x="120" y="22"/>
                    <a:pt x="122" y="24"/>
                    <a:pt x="122" y="26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36"/>
                    <a:pt x="120" y="38"/>
                    <a:pt x="118" y="38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3" y="38"/>
                    <a:pt x="62" y="36"/>
                    <a:pt x="62" y="34"/>
                  </a:cubicBezTo>
                  <a:lnTo>
                    <a:pt x="62" y="26"/>
                  </a:lnTo>
                  <a:close/>
                  <a:moveTo>
                    <a:pt x="14" y="236"/>
                  </a:moveTo>
                  <a:cubicBezTo>
                    <a:pt x="11" y="236"/>
                    <a:pt x="8" y="233"/>
                    <a:pt x="8" y="230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6"/>
                    <a:pt x="11" y="33"/>
                    <a:pt x="14" y="33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40"/>
                    <a:pt x="59" y="46"/>
                    <a:pt x="65" y="46"/>
                  </a:cubicBezTo>
                  <a:cubicBezTo>
                    <a:pt x="118" y="46"/>
                    <a:pt x="118" y="46"/>
                    <a:pt x="118" y="46"/>
                  </a:cubicBezTo>
                  <a:cubicBezTo>
                    <a:pt x="125" y="46"/>
                    <a:pt x="130" y="40"/>
                    <a:pt x="130" y="34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173" y="33"/>
                    <a:pt x="176" y="36"/>
                    <a:pt x="176" y="39"/>
                  </a:cubicBezTo>
                  <a:cubicBezTo>
                    <a:pt x="176" y="152"/>
                    <a:pt x="176" y="152"/>
                    <a:pt x="176" y="152"/>
                  </a:cubicBezTo>
                  <a:cubicBezTo>
                    <a:pt x="176" y="152"/>
                    <a:pt x="175" y="152"/>
                    <a:pt x="175" y="152"/>
                  </a:cubicBezTo>
                  <a:cubicBezTo>
                    <a:pt x="173" y="152"/>
                    <a:pt x="171" y="152"/>
                    <a:pt x="169" y="152"/>
                  </a:cubicBezTo>
                  <a:cubicBezTo>
                    <a:pt x="157" y="152"/>
                    <a:pt x="146" y="156"/>
                    <a:pt x="138" y="163"/>
                  </a:cubicBezTo>
                  <a:cubicBezTo>
                    <a:pt x="31" y="163"/>
                    <a:pt x="31" y="163"/>
                    <a:pt x="31" y="163"/>
                  </a:cubicBezTo>
                  <a:cubicBezTo>
                    <a:pt x="29" y="163"/>
                    <a:pt x="27" y="165"/>
                    <a:pt x="27" y="167"/>
                  </a:cubicBezTo>
                  <a:cubicBezTo>
                    <a:pt x="27" y="170"/>
                    <a:pt x="29" y="171"/>
                    <a:pt x="31" y="171"/>
                  </a:cubicBezTo>
                  <a:cubicBezTo>
                    <a:pt x="131" y="171"/>
                    <a:pt x="131" y="171"/>
                    <a:pt x="131" y="171"/>
                  </a:cubicBezTo>
                  <a:cubicBezTo>
                    <a:pt x="128" y="175"/>
                    <a:pt x="126" y="179"/>
                    <a:pt x="124" y="183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29" y="183"/>
                    <a:pt x="27" y="185"/>
                    <a:pt x="27" y="187"/>
                  </a:cubicBezTo>
                  <a:cubicBezTo>
                    <a:pt x="27" y="189"/>
                    <a:pt x="29" y="191"/>
                    <a:pt x="31" y="191"/>
                  </a:cubicBezTo>
                  <a:cubicBezTo>
                    <a:pt x="122" y="191"/>
                    <a:pt x="122" y="191"/>
                    <a:pt x="122" y="191"/>
                  </a:cubicBezTo>
                  <a:cubicBezTo>
                    <a:pt x="121" y="194"/>
                    <a:pt x="121" y="197"/>
                    <a:pt x="121" y="200"/>
                  </a:cubicBezTo>
                  <a:cubicBezTo>
                    <a:pt x="121" y="214"/>
                    <a:pt x="127" y="226"/>
                    <a:pt x="137" y="235"/>
                  </a:cubicBezTo>
                  <a:cubicBezTo>
                    <a:pt x="137" y="236"/>
                    <a:pt x="137" y="236"/>
                    <a:pt x="138" y="236"/>
                  </a:cubicBezTo>
                  <a:lnTo>
                    <a:pt x="14" y="236"/>
                  </a:lnTo>
                  <a:close/>
                  <a:moveTo>
                    <a:pt x="169" y="240"/>
                  </a:moveTo>
                  <a:cubicBezTo>
                    <a:pt x="147" y="240"/>
                    <a:pt x="129" y="222"/>
                    <a:pt x="129" y="200"/>
                  </a:cubicBezTo>
                  <a:cubicBezTo>
                    <a:pt x="129" y="178"/>
                    <a:pt x="147" y="160"/>
                    <a:pt x="169" y="160"/>
                  </a:cubicBezTo>
                  <a:cubicBezTo>
                    <a:pt x="191" y="160"/>
                    <a:pt x="209" y="178"/>
                    <a:pt x="209" y="200"/>
                  </a:cubicBezTo>
                  <a:cubicBezTo>
                    <a:pt x="209" y="222"/>
                    <a:pt x="191" y="240"/>
                    <a:pt x="169" y="2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</p:grpSp>
      <p:grpSp>
        <p:nvGrpSpPr>
          <p:cNvPr id="69" name="Grupo 68">
            <a:extLst>
              <a:ext uri="{FF2B5EF4-FFF2-40B4-BE49-F238E27FC236}">
                <a16:creationId xmlns:a16="http://schemas.microsoft.com/office/drawing/2014/main" id="{1B16AA01-2C58-8734-DA38-9992A36ADFF0}"/>
              </a:ext>
            </a:extLst>
          </p:cNvPr>
          <p:cNvGrpSpPr/>
          <p:nvPr/>
        </p:nvGrpSpPr>
        <p:grpSpPr>
          <a:xfrm>
            <a:off x="8858607" y="2393810"/>
            <a:ext cx="939800" cy="900113"/>
            <a:chOff x="-3810000" y="2855913"/>
            <a:chExt cx="939800" cy="900113"/>
          </a:xfrm>
          <a:solidFill>
            <a:srgbClr val="336699"/>
          </a:solidFill>
        </p:grpSpPr>
        <p:sp>
          <p:nvSpPr>
            <p:cNvPr id="70" name="Freeform 10">
              <a:extLst>
                <a:ext uri="{FF2B5EF4-FFF2-40B4-BE49-F238E27FC236}">
                  <a16:creationId xmlns:a16="http://schemas.microsoft.com/office/drawing/2014/main" id="{F63FDC29-D741-401E-0CCC-134253EF3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40075" y="3578225"/>
              <a:ext cx="38100" cy="30163"/>
            </a:xfrm>
            <a:custGeom>
              <a:avLst/>
              <a:gdLst>
                <a:gd name="T0" fmla="*/ 5 w 10"/>
                <a:gd name="T1" fmla="*/ 8 h 8"/>
                <a:gd name="T2" fmla="*/ 1 w 10"/>
                <a:gd name="T3" fmla="*/ 6 h 8"/>
                <a:gd name="T4" fmla="*/ 3 w 10"/>
                <a:gd name="T5" fmla="*/ 1 h 8"/>
                <a:gd name="T6" fmla="*/ 3 w 10"/>
                <a:gd name="T7" fmla="*/ 1 h 8"/>
                <a:gd name="T8" fmla="*/ 9 w 10"/>
                <a:gd name="T9" fmla="*/ 3 h 8"/>
                <a:gd name="T10" fmla="*/ 7 w 10"/>
                <a:gd name="T11" fmla="*/ 8 h 8"/>
                <a:gd name="T12" fmla="*/ 5 w 1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5" y="8"/>
                  </a:moveTo>
                  <a:cubicBezTo>
                    <a:pt x="3" y="8"/>
                    <a:pt x="2" y="7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0"/>
                    <a:pt x="8" y="1"/>
                    <a:pt x="9" y="3"/>
                  </a:cubicBezTo>
                  <a:cubicBezTo>
                    <a:pt x="10" y="4"/>
                    <a:pt x="9" y="7"/>
                    <a:pt x="7" y="8"/>
                  </a:cubicBezTo>
                  <a:cubicBezTo>
                    <a:pt x="6" y="8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1" name="Freeform 11">
              <a:extLst>
                <a:ext uri="{FF2B5EF4-FFF2-40B4-BE49-F238E27FC236}">
                  <a16:creationId xmlns:a16="http://schemas.microsoft.com/office/drawing/2014/main" id="{22EC3F15-78F0-E356-1332-A79183456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40075" y="3662363"/>
              <a:ext cx="38100" cy="30163"/>
            </a:xfrm>
            <a:custGeom>
              <a:avLst/>
              <a:gdLst>
                <a:gd name="T0" fmla="*/ 5 w 10"/>
                <a:gd name="T1" fmla="*/ 8 h 8"/>
                <a:gd name="T2" fmla="*/ 1 w 10"/>
                <a:gd name="T3" fmla="*/ 6 h 8"/>
                <a:gd name="T4" fmla="*/ 3 w 10"/>
                <a:gd name="T5" fmla="*/ 1 h 8"/>
                <a:gd name="T6" fmla="*/ 3 w 10"/>
                <a:gd name="T7" fmla="*/ 1 h 8"/>
                <a:gd name="T8" fmla="*/ 9 w 10"/>
                <a:gd name="T9" fmla="*/ 2 h 8"/>
                <a:gd name="T10" fmla="*/ 7 w 10"/>
                <a:gd name="T11" fmla="*/ 8 h 8"/>
                <a:gd name="T12" fmla="*/ 5 w 1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5" y="8"/>
                  </a:moveTo>
                  <a:cubicBezTo>
                    <a:pt x="3" y="8"/>
                    <a:pt x="2" y="7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0"/>
                    <a:pt x="8" y="0"/>
                    <a:pt x="9" y="2"/>
                  </a:cubicBezTo>
                  <a:cubicBezTo>
                    <a:pt x="10" y="4"/>
                    <a:pt x="9" y="7"/>
                    <a:pt x="7" y="8"/>
                  </a:cubicBezTo>
                  <a:cubicBezTo>
                    <a:pt x="6" y="8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2" name="Freeform 12">
              <a:extLst>
                <a:ext uri="{FF2B5EF4-FFF2-40B4-BE49-F238E27FC236}">
                  <a16:creationId xmlns:a16="http://schemas.microsoft.com/office/drawing/2014/main" id="{802F7D35-A66E-A80F-C7F1-CB5E178755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741738" y="3419475"/>
              <a:ext cx="122238" cy="1206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16" y="8"/>
                  </a:moveTo>
                  <a:cubicBezTo>
                    <a:pt x="11" y="8"/>
                    <a:pt x="8" y="11"/>
                    <a:pt x="8" y="16"/>
                  </a:cubicBezTo>
                  <a:cubicBezTo>
                    <a:pt x="8" y="20"/>
                    <a:pt x="11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1"/>
                    <a:pt x="20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3" name="Freeform 13">
              <a:extLst>
                <a:ext uri="{FF2B5EF4-FFF2-40B4-BE49-F238E27FC236}">
                  <a16:creationId xmlns:a16="http://schemas.microsoft.com/office/drawing/2014/main" id="{0F940479-601B-53C6-627D-6D52CC380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78225" y="3157538"/>
              <a:ext cx="287338" cy="30163"/>
            </a:xfrm>
            <a:custGeom>
              <a:avLst/>
              <a:gdLst>
                <a:gd name="T0" fmla="*/ 72 w 76"/>
                <a:gd name="T1" fmla="*/ 8 h 8"/>
                <a:gd name="T2" fmla="*/ 4 w 76"/>
                <a:gd name="T3" fmla="*/ 8 h 8"/>
                <a:gd name="T4" fmla="*/ 0 w 76"/>
                <a:gd name="T5" fmla="*/ 4 h 8"/>
                <a:gd name="T6" fmla="*/ 4 w 76"/>
                <a:gd name="T7" fmla="*/ 0 h 8"/>
                <a:gd name="T8" fmla="*/ 72 w 76"/>
                <a:gd name="T9" fmla="*/ 0 h 8"/>
                <a:gd name="T10" fmla="*/ 76 w 76"/>
                <a:gd name="T11" fmla="*/ 4 h 8"/>
                <a:gd name="T12" fmla="*/ 72 w 7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8">
                  <a:moveTo>
                    <a:pt x="7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ubicBezTo>
                    <a:pt x="76" y="6"/>
                    <a:pt x="74" y="8"/>
                    <a:pt x="7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EBB24974-8235-8BE2-7667-DA0A2CB1F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78225" y="3252788"/>
              <a:ext cx="287338" cy="30163"/>
            </a:xfrm>
            <a:custGeom>
              <a:avLst/>
              <a:gdLst>
                <a:gd name="T0" fmla="*/ 72 w 76"/>
                <a:gd name="T1" fmla="*/ 8 h 8"/>
                <a:gd name="T2" fmla="*/ 4 w 76"/>
                <a:gd name="T3" fmla="*/ 8 h 8"/>
                <a:gd name="T4" fmla="*/ 0 w 76"/>
                <a:gd name="T5" fmla="*/ 4 h 8"/>
                <a:gd name="T6" fmla="*/ 4 w 76"/>
                <a:gd name="T7" fmla="*/ 0 h 8"/>
                <a:gd name="T8" fmla="*/ 72 w 76"/>
                <a:gd name="T9" fmla="*/ 0 h 8"/>
                <a:gd name="T10" fmla="*/ 76 w 76"/>
                <a:gd name="T11" fmla="*/ 4 h 8"/>
                <a:gd name="T12" fmla="*/ 72 w 7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8">
                  <a:moveTo>
                    <a:pt x="7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1"/>
                    <a:pt x="76" y="4"/>
                  </a:cubicBezTo>
                  <a:cubicBezTo>
                    <a:pt x="76" y="6"/>
                    <a:pt x="74" y="8"/>
                    <a:pt x="7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5" name="Freeform 15">
              <a:extLst>
                <a:ext uri="{FF2B5EF4-FFF2-40B4-BE49-F238E27FC236}">
                  <a16:creationId xmlns:a16="http://schemas.microsoft.com/office/drawing/2014/main" id="{BA1E3FE9-BD94-42E2-1D98-7A3D72408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78225" y="3343275"/>
              <a:ext cx="287338" cy="30163"/>
            </a:xfrm>
            <a:custGeom>
              <a:avLst/>
              <a:gdLst>
                <a:gd name="T0" fmla="*/ 72 w 76"/>
                <a:gd name="T1" fmla="*/ 8 h 8"/>
                <a:gd name="T2" fmla="*/ 4 w 76"/>
                <a:gd name="T3" fmla="*/ 8 h 8"/>
                <a:gd name="T4" fmla="*/ 0 w 76"/>
                <a:gd name="T5" fmla="*/ 4 h 8"/>
                <a:gd name="T6" fmla="*/ 4 w 76"/>
                <a:gd name="T7" fmla="*/ 0 h 8"/>
                <a:gd name="T8" fmla="*/ 72 w 76"/>
                <a:gd name="T9" fmla="*/ 0 h 8"/>
                <a:gd name="T10" fmla="*/ 76 w 76"/>
                <a:gd name="T11" fmla="*/ 4 h 8"/>
                <a:gd name="T12" fmla="*/ 72 w 7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8">
                  <a:moveTo>
                    <a:pt x="7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ubicBezTo>
                    <a:pt x="76" y="6"/>
                    <a:pt x="74" y="8"/>
                    <a:pt x="7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6" name="Freeform 16">
              <a:extLst>
                <a:ext uri="{FF2B5EF4-FFF2-40B4-BE49-F238E27FC236}">
                  <a16:creationId xmlns:a16="http://schemas.microsoft.com/office/drawing/2014/main" id="{78581394-C143-94C6-62B8-C128940224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416300" y="2946400"/>
              <a:ext cx="155575" cy="155575"/>
            </a:xfrm>
            <a:custGeom>
              <a:avLst/>
              <a:gdLst>
                <a:gd name="T0" fmla="*/ 37 w 41"/>
                <a:gd name="T1" fmla="*/ 41 h 41"/>
                <a:gd name="T2" fmla="*/ 4 w 41"/>
                <a:gd name="T3" fmla="*/ 41 h 41"/>
                <a:gd name="T4" fmla="*/ 0 w 41"/>
                <a:gd name="T5" fmla="*/ 37 h 41"/>
                <a:gd name="T6" fmla="*/ 0 w 41"/>
                <a:gd name="T7" fmla="*/ 4 h 41"/>
                <a:gd name="T8" fmla="*/ 4 w 41"/>
                <a:gd name="T9" fmla="*/ 0 h 41"/>
                <a:gd name="T10" fmla="*/ 37 w 41"/>
                <a:gd name="T11" fmla="*/ 0 h 41"/>
                <a:gd name="T12" fmla="*/ 41 w 41"/>
                <a:gd name="T13" fmla="*/ 4 h 41"/>
                <a:gd name="T14" fmla="*/ 41 w 41"/>
                <a:gd name="T15" fmla="*/ 37 h 41"/>
                <a:gd name="T16" fmla="*/ 37 w 41"/>
                <a:gd name="T17" fmla="*/ 41 h 41"/>
                <a:gd name="T18" fmla="*/ 8 w 41"/>
                <a:gd name="T19" fmla="*/ 33 h 41"/>
                <a:gd name="T20" fmla="*/ 33 w 41"/>
                <a:gd name="T21" fmla="*/ 33 h 41"/>
                <a:gd name="T22" fmla="*/ 33 w 41"/>
                <a:gd name="T23" fmla="*/ 8 h 41"/>
                <a:gd name="T24" fmla="*/ 8 w 41"/>
                <a:gd name="T25" fmla="*/ 8 h 41"/>
                <a:gd name="T26" fmla="*/ 8 w 41"/>
                <a:gd name="T27" fmla="*/ 3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" h="41">
                  <a:moveTo>
                    <a:pt x="37" y="41"/>
                  </a:moveTo>
                  <a:cubicBezTo>
                    <a:pt x="4" y="41"/>
                    <a:pt x="4" y="41"/>
                    <a:pt x="4" y="41"/>
                  </a:cubicBezTo>
                  <a:cubicBezTo>
                    <a:pt x="2" y="41"/>
                    <a:pt x="0" y="39"/>
                    <a:pt x="0" y="3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2"/>
                    <a:pt x="41" y="4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9"/>
                    <a:pt x="39" y="41"/>
                    <a:pt x="37" y="41"/>
                  </a:cubicBezTo>
                  <a:close/>
                  <a:moveTo>
                    <a:pt x="8" y="33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7" name="Freeform 17">
              <a:extLst>
                <a:ext uri="{FF2B5EF4-FFF2-40B4-BE49-F238E27FC236}">
                  <a16:creationId xmlns:a16="http://schemas.microsoft.com/office/drawing/2014/main" id="{0EC16764-7C16-8FCA-06D4-0F9419C13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32200" y="2984500"/>
              <a:ext cx="163513" cy="30163"/>
            </a:xfrm>
            <a:custGeom>
              <a:avLst/>
              <a:gdLst>
                <a:gd name="T0" fmla="*/ 39 w 43"/>
                <a:gd name="T1" fmla="*/ 8 h 8"/>
                <a:gd name="T2" fmla="*/ 4 w 43"/>
                <a:gd name="T3" fmla="*/ 8 h 8"/>
                <a:gd name="T4" fmla="*/ 0 w 43"/>
                <a:gd name="T5" fmla="*/ 4 h 8"/>
                <a:gd name="T6" fmla="*/ 4 w 43"/>
                <a:gd name="T7" fmla="*/ 0 h 8"/>
                <a:gd name="T8" fmla="*/ 39 w 43"/>
                <a:gd name="T9" fmla="*/ 0 h 8"/>
                <a:gd name="T10" fmla="*/ 43 w 43"/>
                <a:gd name="T11" fmla="*/ 4 h 8"/>
                <a:gd name="T12" fmla="*/ 39 w 4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8">
                  <a:moveTo>
                    <a:pt x="39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3" y="2"/>
                    <a:pt x="43" y="4"/>
                  </a:cubicBezTo>
                  <a:cubicBezTo>
                    <a:pt x="43" y="6"/>
                    <a:pt x="41" y="8"/>
                    <a:pt x="3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8" name="Freeform 18">
              <a:extLst>
                <a:ext uri="{FF2B5EF4-FFF2-40B4-BE49-F238E27FC236}">
                  <a16:creationId xmlns:a16="http://schemas.microsoft.com/office/drawing/2014/main" id="{0DD949BB-6328-8419-D5AD-718299F42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32200" y="3059113"/>
              <a:ext cx="163513" cy="30163"/>
            </a:xfrm>
            <a:custGeom>
              <a:avLst/>
              <a:gdLst>
                <a:gd name="T0" fmla="*/ 39 w 43"/>
                <a:gd name="T1" fmla="*/ 8 h 8"/>
                <a:gd name="T2" fmla="*/ 4 w 43"/>
                <a:gd name="T3" fmla="*/ 8 h 8"/>
                <a:gd name="T4" fmla="*/ 0 w 43"/>
                <a:gd name="T5" fmla="*/ 4 h 8"/>
                <a:gd name="T6" fmla="*/ 4 w 43"/>
                <a:gd name="T7" fmla="*/ 0 h 8"/>
                <a:gd name="T8" fmla="*/ 39 w 43"/>
                <a:gd name="T9" fmla="*/ 0 h 8"/>
                <a:gd name="T10" fmla="*/ 43 w 43"/>
                <a:gd name="T11" fmla="*/ 4 h 8"/>
                <a:gd name="T12" fmla="*/ 39 w 4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8">
                  <a:moveTo>
                    <a:pt x="39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3" y="1"/>
                    <a:pt x="43" y="4"/>
                  </a:cubicBezTo>
                  <a:cubicBezTo>
                    <a:pt x="43" y="6"/>
                    <a:pt x="41" y="8"/>
                    <a:pt x="3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79" name="Freeform 19">
              <a:extLst>
                <a:ext uri="{FF2B5EF4-FFF2-40B4-BE49-F238E27FC236}">
                  <a16:creationId xmlns:a16="http://schemas.microsoft.com/office/drawing/2014/main" id="{0EADE6D1-B23C-9EB6-2B90-EAC98FF10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052763" y="3608388"/>
              <a:ext cx="109538" cy="30163"/>
            </a:xfrm>
            <a:custGeom>
              <a:avLst/>
              <a:gdLst>
                <a:gd name="T0" fmla="*/ 25 w 29"/>
                <a:gd name="T1" fmla="*/ 8 h 8"/>
                <a:gd name="T2" fmla="*/ 4 w 29"/>
                <a:gd name="T3" fmla="*/ 8 h 8"/>
                <a:gd name="T4" fmla="*/ 0 w 29"/>
                <a:gd name="T5" fmla="*/ 4 h 8"/>
                <a:gd name="T6" fmla="*/ 4 w 29"/>
                <a:gd name="T7" fmla="*/ 0 h 8"/>
                <a:gd name="T8" fmla="*/ 25 w 29"/>
                <a:gd name="T9" fmla="*/ 0 h 8"/>
                <a:gd name="T10" fmla="*/ 29 w 29"/>
                <a:gd name="T11" fmla="*/ 4 h 8"/>
                <a:gd name="T12" fmla="*/ 25 w 29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">
                  <a:moveTo>
                    <a:pt x="25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7" y="0"/>
                    <a:pt x="29" y="1"/>
                    <a:pt x="29" y="4"/>
                  </a:cubicBezTo>
                  <a:cubicBezTo>
                    <a:pt x="29" y="6"/>
                    <a:pt x="27" y="8"/>
                    <a:pt x="2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80" name="Freeform 20">
              <a:extLst>
                <a:ext uri="{FF2B5EF4-FFF2-40B4-BE49-F238E27FC236}">
                  <a16:creationId xmlns:a16="http://schemas.microsoft.com/office/drawing/2014/main" id="{03D2FBB9-9263-F788-D3CE-9C96802F17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810000" y="2855913"/>
              <a:ext cx="939800" cy="900113"/>
            </a:xfrm>
            <a:custGeom>
              <a:avLst/>
              <a:gdLst>
                <a:gd name="T0" fmla="*/ 204 w 248"/>
                <a:gd name="T1" fmla="*/ 151 h 238"/>
                <a:gd name="T2" fmla="*/ 220 w 248"/>
                <a:gd name="T3" fmla="*/ 93 h 238"/>
                <a:gd name="T4" fmla="*/ 181 w 248"/>
                <a:gd name="T5" fmla="*/ 55 h 238"/>
                <a:gd name="T6" fmla="*/ 167 w 248"/>
                <a:gd name="T7" fmla="*/ 0 h 238"/>
                <a:gd name="T8" fmla="*/ 21 w 248"/>
                <a:gd name="T9" fmla="*/ 14 h 238"/>
                <a:gd name="T10" fmla="*/ 0 w 248"/>
                <a:gd name="T11" fmla="*/ 165 h 238"/>
                <a:gd name="T12" fmla="*/ 11 w 248"/>
                <a:gd name="T13" fmla="*/ 232 h 238"/>
                <a:gd name="T14" fmla="*/ 33 w 248"/>
                <a:gd name="T15" fmla="*/ 219 h 238"/>
                <a:gd name="T16" fmla="*/ 57 w 248"/>
                <a:gd name="T17" fmla="*/ 231 h 238"/>
                <a:gd name="T18" fmla="*/ 116 w 248"/>
                <a:gd name="T19" fmla="*/ 211 h 238"/>
                <a:gd name="T20" fmla="*/ 120 w 248"/>
                <a:gd name="T21" fmla="*/ 238 h 238"/>
                <a:gd name="T22" fmla="*/ 248 w 248"/>
                <a:gd name="T23" fmla="*/ 234 h 238"/>
                <a:gd name="T24" fmla="*/ 206 w 248"/>
                <a:gd name="T25" fmla="*/ 151 h 238"/>
                <a:gd name="T26" fmla="*/ 208 w 248"/>
                <a:gd name="T27" fmla="*/ 159 h 238"/>
                <a:gd name="T28" fmla="*/ 188 w 248"/>
                <a:gd name="T29" fmla="*/ 171 h 238"/>
                <a:gd name="T30" fmla="*/ 206 w 248"/>
                <a:gd name="T31" fmla="*/ 159 h 238"/>
                <a:gd name="T32" fmla="*/ 168 w 248"/>
                <a:gd name="T33" fmla="*/ 146 h 238"/>
                <a:gd name="T34" fmla="*/ 196 w 248"/>
                <a:gd name="T35" fmla="*/ 146 h 238"/>
                <a:gd name="T36" fmla="*/ 182 w 248"/>
                <a:gd name="T37" fmla="*/ 166 h 238"/>
                <a:gd name="T38" fmla="*/ 176 w 248"/>
                <a:gd name="T39" fmla="*/ 171 h 238"/>
                <a:gd name="T40" fmla="*/ 156 w 248"/>
                <a:gd name="T41" fmla="*/ 159 h 238"/>
                <a:gd name="T42" fmla="*/ 162 w 248"/>
                <a:gd name="T43" fmla="*/ 159 h 238"/>
                <a:gd name="T44" fmla="*/ 182 w 248"/>
                <a:gd name="T45" fmla="*/ 141 h 238"/>
                <a:gd name="T46" fmla="*/ 187 w 248"/>
                <a:gd name="T47" fmla="*/ 84 h 238"/>
                <a:gd name="T48" fmla="*/ 182 w 248"/>
                <a:gd name="T49" fmla="*/ 141 h 238"/>
                <a:gd name="T50" fmla="*/ 191 w 248"/>
                <a:gd name="T51" fmla="*/ 76 h 238"/>
                <a:gd name="T52" fmla="*/ 184 w 248"/>
                <a:gd name="T53" fmla="*/ 76 h 238"/>
                <a:gd name="T54" fmla="*/ 182 w 248"/>
                <a:gd name="T55" fmla="*/ 63 h 238"/>
                <a:gd name="T56" fmla="*/ 8 w 248"/>
                <a:gd name="T57" fmla="*/ 165 h 238"/>
                <a:gd name="T58" fmla="*/ 60 w 248"/>
                <a:gd name="T59" fmla="*/ 165 h 238"/>
                <a:gd name="T60" fmla="*/ 8 w 248"/>
                <a:gd name="T61" fmla="*/ 165 h 238"/>
                <a:gd name="T62" fmla="*/ 30 w 248"/>
                <a:gd name="T63" fmla="*/ 210 h 238"/>
                <a:gd name="T64" fmla="*/ 19 w 248"/>
                <a:gd name="T65" fmla="*/ 195 h 238"/>
                <a:gd name="T66" fmla="*/ 49 w 248"/>
                <a:gd name="T67" fmla="*/ 195 h 238"/>
                <a:gd name="T68" fmla="*/ 36 w 248"/>
                <a:gd name="T69" fmla="*/ 210 h 238"/>
                <a:gd name="T70" fmla="*/ 57 w 248"/>
                <a:gd name="T71" fmla="*/ 190 h 238"/>
                <a:gd name="T72" fmla="*/ 34 w 248"/>
                <a:gd name="T73" fmla="*/ 131 h 238"/>
                <a:gd name="T74" fmla="*/ 29 w 248"/>
                <a:gd name="T75" fmla="*/ 14 h 238"/>
                <a:gd name="T76" fmla="*/ 167 w 248"/>
                <a:gd name="T77" fmla="*/ 8 h 238"/>
                <a:gd name="T78" fmla="*/ 173 w 248"/>
                <a:gd name="T79" fmla="*/ 56 h 238"/>
                <a:gd name="T80" fmla="*/ 155 w 248"/>
                <a:gd name="T81" fmla="*/ 134 h 238"/>
                <a:gd name="T82" fmla="*/ 160 w 248"/>
                <a:gd name="T83" fmla="*/ 151 h 238"/>
                <a:gd name="T84" fmla="*/ 116 w 248"/>
                <a:gd name="T85" fmla="*/ 193 h 238"/>
                <a:gd name="T86" fmla="*/ 57 w 248"/>
                <a:gd name="T87" fmla="*/ 203 h 238"/>
                <a:gd name="T88" fmla="*/ 124 w 248"/>
                <a:gd name="T89" fmla="*/ 230 h 238"/>
                <a:gd name="T90" fmla="*/ 148 w 248"/>
                <a:gd name="T91" fmla="*/ 160 h 238"/>
                <a:gd name="T92" fmla="*/ 160 w 248"/>
                <a:gd name="T93" fmla="*/ 189 h 238"/>
                <a:gd name="T94" fmla="*/ 164 w 248"/>
                <a:gd name="T95" fmla="*/ 189 h 238"/>
                <a:gd name="T96" fmla="*/ 200 w 248"/>
                <a:gd name="T97" fmla="*/ 189 h 238"/>
                <a:gd name="T98" fmla="*/ 204 w 248"/>
                <a:gd name="T99" fmla="*/ 189 h 238"/>
                <a:gd name="T100" fmla="*/ 216 w 248"/>
                <a:gd name="T101" fmla="*/ 160 h 238"/>
                <a:gd name="T102" fmla="*/ 240 w 248"/>
                <a:gd name="T103" fmla="*/ 2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8" h="238">
                  <a:moveTo>
                    <a:pt x="206" y="151"/>
                  </a:moveTo>
                  <a:cubicBezTo>
                    <a:pt x="204" y="151"/>
                    <a:pt x="204" y="151"/>
                    <a:pt x="204" y="151"/>
                  </a:cubicBezTo>
                  <a:cubicBezTo>
                    <a:pt x="204" y="140"/>
                    <a:pt x="204" y="140"/>
                    <a:pt x="204" y="140"/>
                  </a:cubicBezTo>
                  <a:cubicBezTo>
                    <a:pt x="213" y="131"/>
                    <a:pt x="220" y="115"/>
                    <a:pt x="220" y="93"/>
                  </a:cubicBezTo>
                  <a:cubicBezTo>
                    <a:pt x="220" y="72"/>
                    <a:pt x="203" y="55"/>
                    <a:pt x="182" y="55"/>
                  </a:cubicBezTo>
                  <a:cubicBezTo>
                    <a:pt x="182" y="55"/>
                    <a:pt x="182" y="55"/>
                    <a:pt x="181" y="55"/>
                  </a:cubicBezTo>
                  <a:cubicBezTo>
                    <a:pt x="181" y="14"/>
                    <a:pt x="181" y="14"/>
                    <a:pt x="181" y="14"/>
                  </a:cubicBezTo>
                  <a:cubicBezTo>
                    <a:pt x="181" y="6"/>
                    <a:pt x="175" y="0"/>
                    <a:pt x="16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8" y="0"/>
                    <a:pt x="21" y="6"/>
                    <a:pt x="21" y="14"/>
                  </a:cubicBezTo>
                  <a:cubicBezTo>
                    <a:pt x="21" y="133"/>
                    <a:pt x="21" y="133"/>
                    <a:pt x="21" y="133"/>
                  </a:cubicBezTo>
                  <a:cubicBezTo>
                    <a:pt x="9" y="138"/>
                    <a:pt x="0" y="150"/>
                    <a:pt x="0" y="165"/>
                  </a:cubicBezTo>
                  <a:cubicBezTo>
                    <a:pt x="0" y="175"/>
                    <a:pt x="4" y="183"/>
                    <a:pt x="11" y="190"/>
                  </a:cubicBezTo>
                  <a:cubicBezTo>
                    <a:pt x="11" y="232"/>
                    <a:pt x="11" y="232"/>
                    <a:pt x="11" y="232"/>
                  </a:cubicBezTo>
                  <a:cubicBezTo>
                    <a:pt x="11" y="235"/>
                    <a:pt x="15" y="237"/>
                    <a:pt x="18" y="234"/>
                  </a:cubicBezTo>
                  <a:cubicBezTo>
                    <a:pt x="33" y="219"/>
                    <a:pt x="33" y="219"/>
                    <a:pt x="33" y="219"/>
                  </a:cubicBezTo>
                  <a:cubicBezTo>
                    <a:pt x="50" y="234"/>
                    <a:pt x="50" y="234"/>
                    <a:pt x="50" y="234"/>
                  </a:cubicBezTo>
                  <a:cubicBezTo>
                    <a:pt x="52" y="237"/>
                    <a:pt x="57" y="235"/>
                    <a:pt x="57" y="23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116" y="211"/>
                    <a:pt x="116" y="211"/>
                    <a:pt x="116" y="211"/>
                  </a:cubicBezTo>
                  <a:cubicBezTo>
                    <a:pt x="116" y="234"/>
                    <a:pt x="116" y="234"/>
                    <a:pt x="116" y="234"/>
                  </a:cubicBezTo>
                  <a:cubicBezTo>
                    <a:pt x="116" y="237"/>
                    <a:pt x="118" y="238"/>
                    <a:pt x="120" y="238"/>
                  </a:cubicBezTo>
                  <a:cubicBezTo>
                    <a:pt x="244" y="238"/>
                    <a:pt x="244" y="238"/>
                    <a:pt x="244" y="238"/>
                  </a:cubicBezTo>
                  <a:cubicBezTo>
                    <a:pt x="246" y="238"/>
                    <a:pt x="248" y="237"/>
                    <a:pt x="248" y="234"/>
                  </a:cubicBezTo>
                  <a:cubicBezTo>
                    <a:pt x="248" y="193"/>
                    <a:pt x="248" y="193"/>
                    <a:pt x="248" y="193"/>
                  </a:cubicBezTo>
                  <a:cubicBezTo>
                    <a:pt x="248" y="170"/>
                    <a:pt x="229" y="151"/>
                    <a:pt x="206" y="151"/>
                  </a:cubicBezTo>
                  <a:close/>
                  <a:moveTo>
                    <a:pt x="206" y="159"/>
                  </a:moveTo>
                  <a:cubicBezTo>
                    <a:pt x="206" y="159"/>
                    <a:pt x="207" y="159"/>
                    <a:pt x="208" y="159"/>
                  </a:cubicBezTo>
                  <a:cubicBezTo>
                    <a:pt x="200" y="179"/>
                    <a:pt x="200" y="179"/>
                    <a:pt x="200" y="179"/>
                  </a:cubicBezTo>
                  <a:cubicBezTo>
                    <a:pt x="188" y="171"/>
                    <a:pt x="188" y="171"/>
                    <a:pt x="188" y="171"/>
                  </a:cubicBezTo>
                  <a:cubicBezTo>
                    <a:pt x="202" y="159"/>
                    <a:pt x="202" y="159"/>
                    <a:pt x="202" y="159"/>
                  </a:cubicBezTo>
                  <a:lnTo>
                    <a:pt x="206" y="159"/>
                  </a:lnTo>
                  <a:close/>
                  <a:moveTo>
                    <a:pt x="168" y="153"/>
                  </a:moveTo>
                  <a:cubicBezTo>
                    <a:pt x="168" y="146"/>
                    <a:pt x="168" y="146"/>
                    <a:pt x="168" y="146"/>
                  </a:cubicBezTo>
                  <a:cubicBezTo>
                    <a:pt x="172" y="148"/>
                    <a:pt x="177" y="149"/>
                    <a:pt x="182" y="149"/>
                  </a:cubicBezTo>
                  <a:cubicBezTo>
                    <a:pt x="187" y="149"/>
                    <a:pt x="192" y="148"/>
                    <a:pt x="196" y="146"/>
                  </a:cubicBezTo>
                  <a:cubicBezTo>
                    <a:pt x="196" y="153"/>
                    <a:pt x="196" y="153"/>
                    <a:pt x="196" y="153"/>
                  </a:cubicBezTo>
                  <a:cubicBezTo>
                    <a:pt x="182" y="166"/>
                    <a:pt x="182" y="166"/>
                    <a:pt x="182" y="166"/>
                  </a:cubicBezTo>
                  <a:lnTo>
                    <a:pt x="168" y="153"/>
                  </a:lnTo>
                  <a:close/>
                  <a:moveTo>
                    <a:pt x="176" y="171"/>
                  </a:moveTo>
                  <a:cubicBezTo>
                    <a:pt x="164" y="179"/>
                    <a:pt x="164" y="179"/>
                    <a:pt x="164" y="179"/>
                  </a:cubicBezTo>
                  <a:cubicBezTo>
                    <a:pt x="156" y="159"/>
                    <a:pt x="156" y="159"/>
                    <a:pt x="156" y="159"/>
                  </a:cubicBezTo>
                  <a:cubicBezTo>
                    <a:pt x="157" y="159"/>
                    <a:pt x="157" y="159"/>
                    <a:pt x="158" y="159"/>
                  </a:cubicBezTo>
                  <a:cubicBezTo>
                    <a:pt x="162" y="159"/>
                    <a:pt x="162" y="159"/>
                    <a:pt x="162" y="159"/>
                  </a:cubicBezTo>
                  <a:lnTo>
                    <a:pt x="176" y="171"/>
                  </a:lnTo>
                  <a:close/>
                  <a:moveTo>
                    <a:pt x="182" y="141"/>
                  </a:moveTo>
                  <a:cubicBezTo>
                    <a:pt x="168" y="141"/>
                    <a:pt x="154" y="128"/>
                    <a:pt x="152" y="100"/>
                  </a:cubicBezTo>
                  <a:cubicBezTo>
                    <a:pt x="162" y="100"/>
                    <a:pt x="174" y="97"/>
                    <a:pt x="187" y="84"/>
                  </a:cubicBezTo>
                  <a:cubicBezTo>
                    <a:pt x="194" y="93"/>
                    <a:pt x="202" y="97"/>
                    <a:pt x="212" y="99"/>
                  </a:cubicBezTo>
                  <a:cubicBezTo>
                    <a:pt x="210" y="128"/>
                    <a:pt x="196" y="141"/>
                    <a:pt x="182" y="141"/>
                  </a:cubicBezTo>
                  <a:close/>
                  <a:moveTo>
                    <a:pt x="212" y="91"/>
                  </a:moveTo>
                  <a:cubicBezTo>
                    <a:pt x="204" y="89"/>
                    <a:pt x="197" y="84"/>
                    <a:pt x="191" y="76"/>
                  </a:cubicBezTo>
                  <a:cubicBezTo>
                    <a:pt x="190" y="75"/>
                    <a:pt x="189" y="74"/>
                    <a:pt x="188" y="74"/>
                  </a:cubicBezTo>
                  <a:cubicBezTo>
                    <a:pt x="186" y="74"/>
                    <a:pt x="185" y="75"/>
                    <a:pt x="184" y="76"/>
                  </a:cubicBezTo>
                  <a:cubicBezTo>
                    <a:pt x="172" y="89"/>
                    <a:pt x="161" y="92"/>
                    <a:pt x="152" y="92"/>
                  </a:cubicBezTo>
                  <a:cubicBezTo>
                    <a:pt x="153" y="76"/>
                    <a:pt x="166" y="63"/>
                    <a:pt x="182" y="63"/>
                  </a:cubicBezTo>
                  <a:cubicBezTo>
                    <a:pt x="198" y="63"/>
                    <a:pt x="211" y="75"/>
                    <a:pt x="212" y="91"/>
                  </a:cubicBezTo>
                  <a:close/>
                  <a:moveTo>
                    <a:pt x="8" y="165"/>
                  </a:moveTo>
                  <a:cubicBezTo>
                    <a:pt x="8" y="150"/>
                    <a:pt x="19" y="139"/>
                    <a:pt x="34" y="139"/>
                  </a:cubicBezTo>
                  <a:cubicBezTo>
                    <a:pt x="48" y="139"/>
                    <a:pt x="60" y="150"/>
                    <a:pt x="60" y="165"/>
                  </a:cubicBezTo>
                  <a:cubicBezTo>
                    <a:pt x="60" y="179"/>
                    <a:pt x="48" y="191"/>
                    <a:pt x="34" y="191"/>
                  </a:cubicBezTo>
                  <a:cubicBezTo>
                    <a:pt x="19" y="191"/>
                    <a:pt x="8" y="179"/>
                    <a:pt x="8" y="165"/>
                  </a:cubicBezTo>
                  <a:close/>
                  <a:moveTo>
                    <a:pt x="36" y="210"/>
                  </a:moveTo>
                  <a:cubicBezTo>
                    <a:pt x="34" y="209"/>
                    <a:pt x="32" y="209"/>
                    <a:pt x="30" y="210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19" y="195"/>
                    <a:pt x="19" y="195"/>
                    <a:pt x="19" y="195"/>
                  </a:cubicBezTo>
                  <a:cubicBezTo>
                    <a:pt x="23" y="197"/>
                    <a:pt x="28" y="199"/>
                    <a:pt x="34" y="199"/>
                  </a:cubicBezTo>
                  <a:cubicBezTo>
                    <a:pt x="39" y="199"/>
                    <a:pt x="44" y="197"/>
                    <a:pt x="49" y="195"/>
                  </a:cubicBezTo>
                  <a:cubicBezTo>
                    <a:pt x="49" y="222"/>
                    <a:pt x="49" y="222"/>
                    <a:pt x="49" y="222"/>
                  </a:cubicBezTo>
                  <a:lnTo>
                    <a:pt x="36" y="210"/>
                  </a:lnTo>
                  <a:close/>
                  <a:moveTo>
                    <a:pt x="57" y="203"/>
                  </a:moveTo>
                  <a:cubicBezTo>
                    <a:pt x="57" y="190"/>
                    <a:pt x="57" y="190"/>
                    <a:pt x="57" y="190"/>
                  </a:cubicBezTo>
                  <a:cubicBezTo>
                    <a:pt x="63" y="183"/>
                    <a:pt x="68" y="175"/>
                    <a:pt x="68" y="165"/>
                  </a:cubicBezTo>
                  <a:cubicBezTo>
                    <a:pt x="68" y="146"/>
                    <a:pt x="52" y="131"/>
                    <a:pt x="34" y="131"/>
                  </a:cubicBezTo>
                  <a:cubicBezTo>
                    <a:pt x="32" y="131"/>
                    <a:pt x="31" y="131"/>
                    <a:pt x="29" y="131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0"/>
                    <a:pt x="32" y="8"/>
                    <a:pt x="36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71" y="8"/>
                    <a:pt x="173" y="10"/>
                    <a:pt x="173" y="14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57" y="60"/>
                    <a:pt x="144" y="75"/>
                    <a:pt x="144" y="93"/>
                  </a:cubicBezTo>
                  <a:cubicBezTo>
                    <a:pt x="144" y="110"/>
                    <a:pt x="148" y="124"/>
                    <a:pt x="155" y="134"/>
                  </a:cubicBezTo>
                  <a:cubicBezTo>
                    <a:pt x="157" y="136"/>
                    <a:pt x="158" y="138"/>
                    <a:pt x="160" y="140"/>
                  </a:cubicBezTo>
                  <a:cubicBezTo>
                    <a:pt x="160" y="151"/>
                    <a:pt x="160" y="151"/>
                    <a:pt x="160" y="151"/>
                  </a:cubicBezTo>
                  <a:cubicBezTo>
                    <a:pt x="158" y="151"/>
                    <a:pt x="158" y="151"/>
                    <a:pt x="158" y="151"/>
                  </a:cubicBezTo>
                  <a:cubicBezTo>
                    <a:pt x="135" y="151"/>
                    <a:pt x="116" y="170"/>
                    <a:pt x="116" y="193"/>
                  </a:cubicBezTo>
                  <a:cubicBezTo>
                    <a:pt x="116" y="203"/>
                    <a:pt x="116" y="203"/>
                    <a:pt x="116" y="203"/>
                  </a:cubicBezTo>
                  <a:lnTo>
                    <a:pt x="57" y="203"/>
                  </a:lnTo>
                  <a:close/>
                  <a:moveTo>
                    <a:pt x="240" y="230"/>
                  </a:moveTo>
                  <a:cubicBezTo>
                    <a:pt x="124" y="230"/>
                    <a:pt x="124" y="230"/>
                    <a:pt x="124" y="230"/>
                  </a:cubicBezTo>
                  <a:cubicBezTo>
                    <a:pt x="124" y="193"/>
                    <a:pt x="124" y="193"/>
                    <a:pt x="124" y="193"/>
                  </a:cubicBezTo>
                  <a:cubicBezTo>
                    <a:pt x="124" y="178"/>
                    <a:pt x="134" y="165"/>
                    <a:pt x="148" y="160"/>
                  </a:cubicBezTo>
                  <a:cubicBezTo>
                    <a:pt x="158" y="187"/>
                    <a:pt x="158" y="187"/>
                    <a:pt x="158" y="187"/>
                  </a:cubicBezTo>
                  <a:cubicBezTo>
                    <a:pt x="158" y="188"/>
                    <a:pt x="159" y="189"/>
                    <a:pt x="160" y="189"/>
                  </a:cubicBezTo>
                  <a:cubicBezTo>
                    <a:pt x="161" y="189"/>
                    <a:pt x="161" y="190"/>
                    <a:pt x="162" y="190"/>
                  </a:cubicBezTo>
                  <a:cubicBezTo>
                    <a:pt x="162" y="190"/>
                    <a:pt x="163" y="189"/>
                    <a:pt x="164" y="189"/>
                  </a:cubicBezTo>
                  <a:cubicBezTo>
                    <a:pt x="182" y="177"/>
                    <a:pt x="182" y="177"/>
                    <a:pt x="182" y="177"/>
                  </a:cubicBezTo>
                  <a:cubicBezTo>
                    <a:pt x="200" y="189"/>
                    <a:pt x="200" y="189"/>
                    <a:pt x="200" y="189"/>
                  </a:cubicBezTo>
                  <a:cubicBezTo>
                    <a:pt x="201" y="189"/>
                    <a:pt x="202" y="190"/>
                    <a:pt x="202" y="190"/>
                  </a:cubicBezTo>
                  <a:cubicBezTo>
                    <a:pt x="203" y="190"/>
                    <a:pt x="203" y="189"/>
                    <a:pt x="204" y="189"/>
                  </a:cubicBezTo>
                  <a:cubicBezTo>
                    <a:pt x="205" y="189"/>
                    <a:pt x="206" y="188"/>
                    <a:pt x="206" y="187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30" y="165"/>
                    <a:pt x="240" y="178"/>
                    <a:pt x="240" y="193"/>
                  </a:cubicBezTo>
                  <a:lnTo>
                    <a:pt x="240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 dirty="0"/>
            </a:p>
          </p:txBody>
        </p:sp>
      </p:grpSp>
      <p:grpSp>
        <p:nvGrpSpPr>
          <p:cNvPr id="81" name="Grupo 80">
            <a:extLst>
              <a:ext uri="{FF2B5EF4-FFF2-40B4-BE49-F238E27FC236}">
                <a16:creationId xmlns:a16="http://schemas.microsoft.com/office/drawing/2014/main" id="{1792C807-77DF-48B4-CD60-36DD5EE009FE}"/>
              </a:ext>
            </a:extLst>
          </p:cNvPr>
          <p:cNvGrpSpPr/>
          <p:nvPr/>
        </p:nvGrpSpPr>
        <p:grpSpPr>
          <a:xfrm>
            <a:off x="2348829" y="2454929"/>
            <a:ext cx="957263" cy="915988"/>
            <a:chOff x="-2768600" y="1803400"/>
            <a:chExt cx="957263" cy="915988"/>
          </a:xfrm>
          <a:solidFill>
            <a:srgbClr val="182945"/>
          </a:solidFill>
        </p:grpSpPr>
        <p:sp>
          <p:nvSpPr>
            <p:cNvPr id="82" name="Freeform 21">
              <a:extLst>
                <a:ext uri="{FF2B5EF4-FFF2-40B4-BE49-F238E27FC236}">
                  <a16:creationId xmlns:a16="http://schemas.microsoft.com/office/drawing/2014/main" id="{12474D58-F2CB-D4AC-08FF-036FD3A7E3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768600" y="1893888"/>
              <a:ext cx="957263" cy="825500"/>
            </a:xfrm>
            <a:custGeom>
              <a:avLst/>
              <a:gdLst>
                <a:gd name="T0" fmla="*/ 231 w 253"/>
                <a:gd name="T1" fmla="*/ 89 h 218"/>
                <a:gd name="T2" fmla="*/ 209 w 253"/>
                <a:gd name="T3" fmla="*/ 0 h 218"/>
                <a:gd name="T4" fmla="*/ 173 w 253"/>
                <a:gd name="T5" fmla="*/ 42 h 218"/>
                <a:gd name="T6" fmla="*/ 164 w 253"/>
                <a:gd name="T7" fmla="*/ 63 h 218"/>
                <a:gd name="T8" fmla="*/ 173 w 253"/>
                <a:gd name="T9" fmla="*/ 66 h 218"/>
                <a:gd name="T10" fmla="*/ 188 w 253"/>
                <a:gd name="T11" fmla="*/ 90 h 218"/>
                <a:gd name="T12" fmla="*/ 165 w 253"/>
                <a:gd name="T13" fmla="*/ 149 h 218"/>
                <a:gd name="T14" fmla="*/ 128 w 253"/>
                <a:gd name="T15" fmla="*/ 161 h 218"/>
                <a:gd name="T16" fmla="*/ 95 w 253"/>
                <a:gd name="T17" fmla="*/ 185 h 218"/>
                <a:gd name="T18" fmla="*/ 25 w 253"/>
                <a:gd name="T19" fmla="*/ 87 h 218"/>
                <a:gd name="T20" fmla="*/ 1 w 253"/>
                <a:gd name="T21" fmla="*/ 91 h 218"/>
                <a:gd name="T22" fmla="*/ 15 w 253"/>
                <a:gd name="T23" fmla="*/ 201 h 218"/>
                <a:gd name="T24" fmla="*/ 130 w 253"/>
                <a:gd name="T25" fmla="*/ 218 h 218"/>
                <a:gd name="T26" fmla="*/ 146 w 253"/>
                <a:gd name="T27" fmla="*/ 193 h 218"/>
                <a:gd name="T28" fmla="*/ 165 w 253"/>
                <a:gd name="T29" fmla="*/ 214 h 218"/>
                <a:gd name="T30" fmla="*/ 239 w 253"/>
                <a:gd name="T31" fmla="*/ 218 h 218"/>
                <a:gd name="T32" fmla="*/ 243 w 253"/>
                <a:gd name="T33" fmla="*/ 133 h 218"/>
                <a:gd name="T34" fmla="*/ 231 w 253"/>
                <a:gd name="T35" fmla="*/ 104 h 218"/>
                <a:gd name="T36" fmla="*/ 239 w 253"/>
                <a:gd name="T37" fmla="*/ 31 h 218"/>
                <a:gd name="T38" fmla="*/ 220 w 253"/>
                <a:gd name="T39" fmla="*/ 83 h 218"/>
                <a:gd name="T40" fmla="*/ 229 w 253"/>
                <a:gd name="T41" fmla="*/ 52 h 218"/>
                <a:gd name="T42" fmla="*/ 220 w 253"/>
                <a:gd name="T43" fmla="*/ 36 h 218"/>
                <a:gd name="T44" fmla="*/ 216 w 253"/>
                <a:gd name="T45" fmla="*/ 35 h 218"/>
                <a:gd name="T46" fmla="*/ 183 w 253"/>
                <a:gd name="T47" fmla="*/ 25 h 218"/>
                <a:gd name="T48" fmla="*/ 196 w 253"/>
                <a:gd name="T49" fmla="*/ 91 h 218"/>
                <a:gd name="T50" fmla="*/ 203 w 253"/>
                <a:gd name="T51" fmla="*/ 87 h 218"/>
                <a:gd name="T52" fmla="*/ 192 w 253"/>
                <a:gd name="T53" fmla="*/ 83 h 218"/>
                <a:gd name="T54" fmla="*/ 192 w 253"/>
                <a:gd name="T55" fmla="*/ 83 h 218"/>
                <a:gd name="T56" fmla="*/ 181 w 253"/>
                <a:gd name="T57" fmla="*/ 62 h 218"/>
                <a:gd name="T58" fmla="*/ 170 w 253"/>
                <a:gd name="T59" fmla="*/ 58 h 218"/>
                <a:gd name="T60" fmla="*/ 181 w 253"/>
                <a:gd name="T61" fmla="*/ 44 h 218"/>
                <a:gd name="T62" fmla="*/ 181 w 253"/>
                <a:gd name="T63" fmla="*/ 33 h 218"/>
                <a:gd name="T64" fmla="*/ 208 w 253"/>
                <a:gd name="T65" fmla="*/ 35 h 218"/>
                <a:gd name="T66" fmla="*/ 212 w 253"/>
                <a:gd name="T67" fmla="*/ 44 h 218"/>
                <a:gd name="T68" fmla="*/ 221 w 253"/>
                <a:gd name="T69" fmla="*/ 51 h 218"/>
                <a:gd name="T70" fmla="*/ 212 w 253"/>
                <a:gd name="T71" fmla="*/ 62 h 218"/>
                <a:gd name="T72" fmla="*/ 216 w 253"/>
                <a:gd name="T73" fmla="*/ 91 h 218"/>
                <a:gd name="T74" fmla="*/ 223 w 253"/>
                <a:gd name="T75" fmla="*/ 102 h 218"/>
                <a:gd name="T76" fmla="*/ 206 w 253"/>
                <a:gd name="T77" fmla="*/ 102 h 218"/>
                <a:gd name="T78" fmla="*/ 196 w 253"/>
                <a:gd name="T79" fmla="*/ 91 h 218"/>
                <a:gd name="T80" fmla="*/ 124 w 253"/>
                <a:gd name="T81" fmla="*/ 169 h 218"/>
                <a:gd name="T82" fmla="*/ 103 w 253"/>
                <a:gd name="T83" fmla="*/ 185 h 218"/>
                <a:gd name="T84" fmla="*/ 10 w 253"/>
                <a:gd name="T85" fmla="*/ 87 h 218"/>
                <a:gd name="T86" fmla="*/ 17 w 253"/>
                <a:gd name="T87" fmla="*/ 89 h 218"/>
                <a:gd name="T88" fmla="*/ 23 w 253"/>
                <a:gd name="T89" fmla="*/ 185 h 218"/>
                <a:gd name="T90" fmla="*/ 10 w 253"/>
                <a:gd name="T91" fmla="*/ 87 h 218"/>
                <a:gd name="T92" fmla="*/ 130 w 253"/>
                <a:gd name="T93" fmla="*/ 210 h 218"/>
                <a:gd name="T94" fmla="*/ 23 w 253"/>
                <a:gd name="T95" fmla="*/ 201 h 218"/>
                <a:gd name="T96" fmla="*/ 138 w 253"/>
                <a:gd name="T97" fmla="*/ 193 h 218"/>
                <a:gd name="T98" fmla="*/ 235 w 253"/>
                <a:gd name="T99" fmla="*/ 210 h 218"/>
                <a:gd name="T100" fmla="*/ 173 w 253"/>
                <a:gd name="T101" fmla="*/ 193 h 218"/>
                <a:gd name="T102" fmla="*/ 226 w 253"/>
                <a:gd name="T103" fmla="*/ 164 h 218"/>
                <a:gd name="T104" fmla="*/ 222 w 253"/>
                <a:gd name="T105" fmla="*/ 142 h 218"/>
                <a:gd name="T106" fmla="*/ 218 w 253"/>
                <a:gd name="T107" fmla="*/ 146 h 218"/>
                <a:gd name="T108" fmla="*/ 193 w 253"/>
                <a:gd name="T109" fmla="*/ 185 h 218"/>
                <a:gd name="T110" fmla="*/ 132 w 253"/>
                <a:gd name="T111" fmla="*/ 169 h 218"/>
                <a:gd name="T112" fmla="*/ 200 w 253"/>
                <a:gd name="T113" fmla="*/ 150 h 218"/>
                <a:gd name="T114" fmla="*/ 196 w 253"/>
                <a:gd name="T115" fmla="*/ 129 h 218"/>
                <a:gd name="T116" fmla="*/ 192 w 253"/>
                <a:gd name="T117" fmla="*/ 150 h 218"/>
                <a:gd name="T118" fmla="*/ 173 w 253"/>
                <a:gd name="T119" fmla="*/ 161 h 218"/>
                <a:gd name="T120" fmla="*/ 206 w 253"/>
                <a:gd name="T121" fmla="*/ 110 h 218"/>
                <a:gd name="T122" fmla="*/ 230 w 253"/>
                <a:gd name="T123" fmla="*/ 113 h 218"/>
                <a:gd name="T124" fmla="*/ 235 w 253"/>
                <a:gd name="T125" fmla="*/ 21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3" h="218">
                  <a:moveTo>
                    <a:pt x="231" y="104"/>
                  </a:moveTo>
                  <a:cubicBezTo>
                    <a:pt x="231" y="89"/>
                    <a:pt x="231" y="89"/>
                    <a:pt x="231" y="89"/>
                  </a:cubicBezTo>
                  <a:cubicBezTo>
                    <a:pt x="245" y="78"/>
                    <a:pt x="253" y="50"/>
                    <a:pt x="246" y="29"/>
                  </a:cubicBezTo>
                  <a:cubicBezTo>
                    <a:pt x="241" y="11"/>
                    <a:pt x="228" y="0"/>
                    <a:pt x="209" y="0"/>
                  </a:cubicBezTo>
                  <a:cubicBezTo>
                    <a:pt x="189" y="0"/>
                    <a:pt x="173" y="17"/>
                    <a:pt x="173" y="37"/>
                  </a:cubicBezTo>
                  <a:cubicBezTo>
                    <a:pt x="173" y="42"/>
                    <a:pt x="173" y="42"/>
                    <a:pt x="173" y="42"/>
                  </a:cubicBezTo>
                  <a:cubicBezTo>
                    <a:pt x="167" y="46"/>
                    <a:pt x="164" y="51"/>
                    <a:pt x="162" y="57"/>
                  </a:cubicBezTo>
                  <a:cubicBezTo>
                    <a:pt x="162" y="59"/>
                    <a:pt x="162" y="61"/>
                    <a:pt x="164" y="63"/>
                  </a:cubicBezTo>
                  <a:cubicBezTo>
                    <a:pt x="165" y="65"/>
                    <a:pt x="167" y="66"/>
                    <a:pt x="170" y="66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81"/>
                    <a:pt x="178" y="88"/>
                    <a:pt x="188" y="90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74" y="114"/>
                    <a:pt x="165" y="129"/>
                    <a:pt x="165" y="149"/>
                  </a:cubicBezTo>
                  <a:cubicBezTo>
                    <a:pt x="165" y="161"/>
                    <a:pt x="165" y="161"/>
                    <a:pt x="165" y="161"/>
                  </a:cubicBezTo>
                  <a:cubicBezTo>
                    <a:pt x="128" y="161"/>
                    <a:pt x="128" y="161"/>
                    <a:pt x="128" y="161"/>
                  </a:cubicBezTo>
                  <a:cubicBezTo>
                    <a:pt x="116" y="161"/>
                    <a:pt x="107" y="164"/>
                    <a:pt x="102" y="170"/>
                  </a:cubicBezTo>
                  <a:cubicBezTo>
                    <a:pt x="98" y="174"/>
                    <a:pt x="96" y="179"/>
                    <a:pt x="95" y="185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4" y="81"/>
                    <a:pt x="18" y="76"/>
                    <a:pt x="11" y="77"/>
                  </a:cubicBezTo>
                  <a:cubicBezTo>
                    <a:pt x="5" y="78"/>
                    <a:pt x="0" y="84"/>
                    <a:pt x="1" y="91"/>
                  </a:cubicBezTo>
                  <a:cubicBezTo>
                    <a:pt x="15" y="189"/>
                    <a:pt x="15" y="189"/>
                    <a:pt x="15" y="189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15" y="210"/>
                    <a:pt x="22" y="218"/>
                    <a:pt x="32" y="218"/>
                  </a:cubicBezTo>
                  <a:cubicBezTo>
                    <a:pt x="130" y="218"/>
                    <a:pt x="130" y="218"/>
                    <a:pt x="130" y="218"/>
                  </a:cubicBezTo>
                  <a:cubicBezTo>
                    <a:pt x="139" y="218"/>
                    <a:pt x="146" y="210"/>
                    <a:pt x="146" y="201"/>
                  </a:cubicBezTo>
                  <a:cubicBezTo>
                    <a:pt x="146" y="193"/>
                    <a:pt x="146" y="193"/>
                    <a:pt x="146" y="193"/>
                  </a:cubicBezTo>
                  <a:cubicBezTo>
                    <a:pt x="165" y="193"/>
                    <a:pt x="165" y="193"/>
                    <a:pt x="165" y="193"/>
                  </a:cubicBezTo>
                  <a:cubicBezTo>
                    <a:pt x="165" y="214"/>
                    <a:pt x="165" y="214"/>
                    <a:pt x="165" y="214"/>
                  </a:cubicBezTo>
                  <a:cubicBezTo>
                    <a:pt x="165" y="216"/>
                    <a:pt x="167" y="218"/>
                    <a:pt x="169" y="218"/>
                  </a:cubicBezTo>
                  <a:cubicBezTo>
                    <a:pt x="239" y="218"/>
                    <a:pt x="239" y="218"/>
                    <a:pt x="239" y="218"/>
                  </a:cubicBezTo>
                  <a:cubicBezTo>
                    <a:pt x="241" y="218"/>
                    <a:pt x="243" y="216"/>
                    <a:pt x="243" y="214"/>
                  </a:cubicBezTo>
                  <a:cubicBezTo>
                    <a:pt x="243" y="133"/>
                    <a:pt x="243" y="133"/>
                    <a:pt x="243" y="133"/>
                  </a:cubicBezTo>
                  <a:cubicBezTo>
                    <a:pt x="243" y="127"/>
                    <a:pt x="243" y="115"/>
                    <a:pt x="235" y="108"/>
                  </a:cubicBezTo>
                  <a:cubicBezTo>
                    <a:pt x="234" y="106"/>
                    <a:pt x="232" y="105"/>
                    <a:pt x="231" y="104"/>
                  </a:cubicBezTo>
                  <a:close/>
                  <a:moveTo>
                    <a:pt x="209" y="8"/>
                  </a:moveTo>
                  <a:cubicBezTo>
                    <a:pt x="228" y="8"/>
                    <a:pt x="236" y="21"/>
                    <a:pt x="239" y="31"/>
                  </a:cubicBezTo>
                  <a:cubicBezTo>
                    <a:pt x="244" y="49"/>
                    <a:pt x="238" y="74"/>
                    <a:pt x="226" y="83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5" y="63"/>
                    <a:pt x="228" y="58"/>
                    <a:pt x="229" y="52"/>
                  </a:cubicBezTo>
                  <a:cubicBezTo>
                    <a:pt x="230" y="45"/>
                    <a:pt x="227" y="39"/>
                    <a:pt x="221" y="37"/>
                  </a:cubicBezTo>
                  <a:cubicBezTo>
                    <a:pt x="221" y="37"/>
                    <a:pt x="221" y="36"/>
                    <a:pt x="220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6" y="35"/>
                    <a:pt x="216" y="35"/>
                    <a:pt x="216" y="35"/>
                  </a:cubicBezTo>
                  <a:cubicBezTo>
                    <a:pt x="216" y="29"/>
                    <a:pt x="212" y="25"/>
                    <a:pt x="205" y="25"/>
                  </a:cubicBezTo>
                  <a:cubicBezTo>
                    <a:pt x="183" y="25"/>
                    <a:pt x="183" y="25"/>
                    <a:pt x="183" y="25"/>
                  </a:cubicBezTo>
                  <a:cubicBezTo>
                    <a:pt x="188" y="15"/>
                    <a:pt x="198" y="8"/>
                    <a:pt x="209" y="8"/>
                  </a:cubicBezTo>
                  <a:close/>
                  <a:moveTo>
                    <a:pt x="196" y="91"/>
                  </a:moveTo>
                  <a:cubicBezTo>
                    <a:pt x="199" y="91"/>
                    <a:pt x="199" y="91"/>
                    <a:pt x="199" y="91"/>
                  </a:cubicBezTo>
                  <a:cubicBezTo>
                    <a:pt x="201" y="91"/>
                    <a:pt x="203" y="89"/>
                    <a:pt x="203" y="87"/>
                  </a:cubicBezTo>
                  <a:cubicBezTo>
                    <a:pt x="203" y="85"/>
                    <a:pt x="201" y="83"/>
                    <a:pt x="199" y="83"/>
                  </a:cubicBezTo>
                  <a:cubicBezTo>
                    <a:pt x="192" y="83"/>
                    <a:pt x="192" y="83"/>
                    <a:pt x="192" y="83"/>
                  </a:cubicBezTo>
                  <a:cubicBezTo>
                    <a:pt x="192" y="83"/>
                    <a:pt x="192" y="83"/>
                    <a:pt x="192" y="83"/>
                  </a:cubicBezTo>
                  <a:cubicBezTo>
                    <a:pt x="192" y="83"/>
                    <a:pt x="192" y="83"/>
                    <a:pt x="192" y="83"/>
                  </a:cubicBezTo>
                  <a:cubicBezTo>
                    <a:pt x="187" y="82"/>
                    <a:pt x="181" y="81"/>
                    <a:pt x="181" y="69"/>
                  </a:cubicBezTo>
                  <a:cubicBezTo>
                    <a:pt x="181" y="62"/>
                    <a:pt x="181" y="62"/>
                    <a:pt x="181" y="62"/>
                  </a:cubicBezTo>
                  <a:cubicBezTo>
                    <a:pt x="181" y="59"/>
                    <a:pt x="179" y="58"/>
                    <a:pt x="177" y="58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72" y="53"/>
                    <a:pt x="175" y="50"/>
                    <a:pt x="179" y="48"/>
                  </a:cubicBezTo>
                  <a:cubicBezTo>
                    <a:pt x="180" y="47"/>
                    <a:pt x="181" y="46"/>
                    <a:pt x="181" y="44"/>
                  </a:cubicBezTo>
                  <a:cubicBezTo>
                    <a:pt x="181" y="37"/>
                    <a:pt x="181" y="37"/>
                    <a:pt x="181" y="37"/>
                  </a:cubicBezTo>
                  <a:cubicBezTo>
                    <a:pt x="181" y="36"/>
                    <a:pt x="181" y="34"/>
                    <a:pt x="181" y="33"/>
                  </a:cubicBezTo>
                  <a:cubicBezTo>
                    <a:pt x="205" y="33"/>
                    <a:pt x="205" y="33"/>
                    <a:pt x="205" y="33"/>
                  </a:cubicBezTo>
                  <a:cubicBezTo>
                    <a:pt x="207" y="33"/>
                    <a:pt x="208" y="34"/>
                    <a:pt x="208" y="35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43"/>
                    <a:pt x="210" y="44"/>
                    <a:pt x="212" y="44"/>
                  </a:cubicBezTo>
                  <a:cubicBezTo>
                    <a:pt x="219" y="44"/>
                    <a:pt x="219" y="44"/>
                    <a:pt x="219" y="44"/>
                  </a:cubicBezTo>
                  <a:cubicBezTo>
                    <a:pt x="222" y="46"/>
                    <a:pt x="221" y="50"/>
                    <a:pt x="221" y="51"/>
                  </a:cubicBezTo>
                  <a:cubicBezTo>
                    <a:pt x="221" y="54"/>
                    <a:pt x="219" y="57"/>
                    <a:pt x="216" y="58"/>
                  </a:cubicBezTo>
                  <a:cubicBezTo>
                    <a:pt x="213" y="58"/>
                    <a:pt x="212" y="60"/>
                    <a:pt x="212" y="62"/>
                  </a:cubicBezTo>
                  <a:cubicBezTo>
                    <a:pt x="212" y="87"/>
                    <a:pt x="212" y="87"/>
                    <a:pt x="212" y="87"/>
                  </a:cubicBezTo>
                  <a:cubicBezTo>
                    <a:pt x="212" y="89"/>
                    <a:pt x="214" y="91"/>
                    <a:pt x="216" y="91"/>
                  </a:cubicBezTo>
                  <a:cubicBezTo>
                    <a:pt x="223" y="91"/>
                    <a:pt x="223" y="91"/>
                    <a:pt x="223" y="91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2" y="102"/>
                    <a:pt x="222" y="102"/>
                    <a:pt x="222" y="102"/>
                  </a:cubicBezTo>
                  <a:cubicBezTo>
                    <a:pt x="206" y="102"/>
                    <a:pt x="206" y="102"/>
                    <a:pt x="206" y="102"/>
                  </a:cubicBezTo>
                  <a:cubicBezTo>
                    <a:pt x="202" y="102"/>
                    <a:pt x="199" y="103"/>
                    <a:pt x="196" y="104"/>
                  </a:cubicBezTo>
                  <a:lnTo>
                    <a:pt x="196" y="91"/>
                  </a:lnTo>
                  <a:close/>
                  <a:moveTo>
                    <a:pt x="107" y="175"/>
                  </a:moveTo>
                  <a:cubicBezTo>
                    <a:pt x="111" y="172"/>
                    <a:pt x="116" y="170"/>
                    <a:pt x="124" y="169"/>
                  </a:cubicBezTo>
                  <a:cubicBezTo>
                    <a:pt x="124" y="185"/>
                    <a:pt x="124" y="185"/>
                    <a:pt x="124" y="185"/>
                  </a:cubicBezTo>
                  <a:cubicBezTo>
                    <a:pt x="103" y="185"/>
                    <a:pt x="103" y="185"/>
                    <a:pt x="103" y="185"/>
                  </a:cubicBezTo>
                  <a:cubicBezTo>
                    <a:pt x="103" y="181"/>
                    <a:pt x="105" y="178"/>
                    <a:pt x="107" y="175"/>
                  </a:cubicBezTo>
                  <a:close/>
                  <a:moveTo>
                    <a:pt x="10" y="87"/>
                  </a:moveTo>
                  <a:cubicBezTo>
                    <a:pt x="10" y="86"/>
                    <a:pt x="11" y="85"/>
                    <a:pt x="12" y="85"/>
                  </a:cubicBezTo>
                  <a:cubicBezTo>
                    <a:pt x="15" y="85"/>
                    <a:pt x="17" y="86"/>
                    <a:pt x="17" y="89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9" y="89"/>
                    <a:pt x="9" y="88"/>
                    <a:pt x="10" y="87"/>
                  </a:cubicBezTo>
                  <a:close/>
                  <a:moveTo>
                    <a:pt x="138" y="201"/>
                  </a:moveTo>
                  <a:cubicBezTo>
                    <a:pt x="138" y="206"/>
                    <a:pt x="134" y="210"/>
                    <a:pt x="130" y="210"/>
                  </a:cubicBezTo>
                  <a:cubicBezTo>
                    <a:pt x="32" y="210"/>
                    <a:pt x="32" y="210"/>
                    <a:pt x="32" y="210"/>
                  </a:cubicBezTo>
                  <a:cubicBezTo>
                    <a:pt x="27" y="210"/>
                    <a:pt x="23" y="206"/>
                    <a:pt x="23" y="201"/>
                  </a:cubicBezTo>
                  <a:cubicBezTo>
                    <a:pt x="23" y="193"/>
                    <a:pt x="23" y="193"/>
                    <a:pt x="23" y="193"/>
                  </a:cubicBezTo>
                  <a:cubicBezTo>
                    <a:pt x="138" y="193"/>
                    <a:pt x="138" y="193"/>
                    <a:pt x="138" y="193"/>
                  </a:cubicBezTo>
                  <a:lnTo>
                    <a:pt x="138" y="201"/>
                  </a:lnTo>
                  <a:close/>
                  <a:moveTo>
                    <a:pt x="235" y="210"/>
                  </a:moveTo>
                  <a:cubicBezTo>
                    <a:pt x="173" y="210"/>
                    <a:pt x="173" y="210"/>
                    <a:pt x="173" y="210"/>
                  </a:cubicBezTo>
                  <a:cubicBezTo>
                    <a:pt x="173" y="193"/>
                    <a:pt x="173" y="193"/>
                    <a:pt x="173" y="193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12" y="193"/>
                    <a:pt x="226" y="177"/>
                    <a:pt x="226" y="164"/>
                  </a:cubicBezTo>
                  <a:cubicBezTo>
                    <a:pt x="226" y="146"/>
                    <a:pt x="226" y="146"/>
                    <a:pt x="226" y="146"/>
                  </a:cubicBezTo>
                  <a:cubicBezTo>
                    <a:pt x="226" y="144"/>
                    <a:pt x="224" y="142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20" y="142"/>
                    <a:pt x="218" y="144"/>
                    <a:pt x="218" y="146"/>
                  </a:cubicBezTo>
                  <a:cubicBezTo>
                    <a:pt x="218" y="164"/>
                    <a:pt x="218" y="164"/>
                    <a:pt x="218" y="164"/>
                  </a:cubicBezTo>
                  <a:cubicBezTo>
                    <a:pt x="218" y="172"/>
                    <a:pt x="207" y="185"/>
                    <a:pt x="193" y="185"/>
                  </a:cubicBezTo>
                  <a:cubicBezTo>
                    <a:pt x="132" y="185"/>
                    <a:pt x="132" y="185"/>
                    <a:pt x="132" y="185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83" y="169"/>
                    <a:pt x="183" y="169"/>
                    <a:pt x="183" y="169"/>
                  </a:cubicBezTo>
                  <a:cubicBezTo>
                    <a:pt x="191" y="169"/>
                    <a:pt x="200" y="163"/>
                    <a:pt x="200" y="150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1"/>
                    <a:pt x="198" y="129"/>
                    <a:pt x="196" y="129"/>
                  </a:cubicBezTo>
                  <a:cubicBezTo>
                    <a:pt x="194" y="129"/>
                    <a:pt x="192" y="131"/>
                    <a:pt x="192" y="133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7"/>
                    <a:pt x="189" y="161"/>
                    <a:pt x="183" y="161"/>
                  </a:cubicBezTo>
                  <a:cubicBezTo>
                    <a:pt x="173" y="161"/>
                    <a:pt x="173" y="161"/>
                    <a:pt x="173" y="161"/>
                  </a:cubicBezTo>
                  <a:cubicBezTo>
                    <a:pt x="173" y="149"/>
                    <a:pt x="173" y="149"/>
                    <a:pt x="173" y="149"/>
                  </a:cubicBezTo>
                  <a:cubicBezTo>
                    <a:pt x="173" y="126"/>
                    <a:pt x="186" y="110"/>
                    <a:pt x="206" y="110"/>
                  </a:cubicBezTo>
                  <a:cubicBezTo>
                    <a:pt x="222" y="110"/>
                    <a:pt x="222" y="110"/>
                    <a:pt x="222" y="110"/>
                  </a:cubicBezTo>
                  <a:cubicBezTo>
                    <a:pt x="225" y="110"/>
                    <a:pt x="228" y="111"/>
                    <a:pt x="230" y="113"/>
                  </a:cubicBezTo>
                  <a:cubicBezTo>
                    <a:pt x="235" y="118"/>
                    <a:pt x="235" y="128"/>
                    <a:pt x="235" y="133"/>
                  </a:cubicBezTo>
                  <a:lnTo>
                    <a:pt x="23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83" name="Freeform 22">
              <a:extLst>
                <a:ext uri="{FF2B5EF4-FFF2-40B4-BE49-F238E27FC236}">
                  <a16:creationId xmlns:a16="http://schemas.microsoft.com/office/drawing/2014/main" id="{0001854C-D486-61CC-CC5A-08F837CFAF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711450" y="1803400"/>
              <a:ext cx="492125" cy="407988"/>
            </a:xfrm>
            <a:custGeom>
              <a:avLst/>
              <a:gdLst>
                <a:gd name="T0" fmla="*/ 13 w 130"/>
                <a:gd name="T1" fmla="*/ 95 h 108"/>
                <a:gd name="T2" fmla="*/ 23 w 130"/>
                <a:gd name="T3" fmla="*/ 95 h 108"/>
                <a:gd name="T4" fmla="*/ 24 w 130"/>
                <a:gd name="T5" fmla="*/ 104 h 108"/>
                <a:gd name="T6" fmla="*/ 26 w 130"/>
                <a:gd name="T7" fmla="*/ 107 h 108"/>
                <a:gd name="T8" fmla="*/ 28 w 130"/>
                <a:gd name="T9" fmla="*/ 108 h 108"/>
                <a:gd name="T10" fmla="*/ 29 w 130"/>
                <a:gd name="T11" fmla="*/ 107 h 108"/>
                <a:gd name="T12" fmla="*/ 57 w 130"/>
                <a:gd name="T13" fmla="*/ 95 h 108"/>
                <a:gd name="T14" fmla="*/ 117 w 130"/>
                <a:gd name="T15" fmla="*/ 95 h 108"/>
                <a:gd name="T16" fmla="*/ 130 w 130"/>
                <a:gd name="T17" fmla="*/ 82 h 108"/>
                <a:gd name="T18" fmla="*/ 130 w 130"/>
                <a:gd name="T19" fmla="*/ 13 h 108"/>
                <a:gd name="T20" fmla="*/ 117 w 130"/>
                <a:gd name="T21" fmla="*/ 0 h 108"/>
                <a:gd name="T22" fmla="*/ 13 w 130"/>
                <a:gd name="T23" fmla="*/ 0 h 108"/>
                <a:gd name="T24" fmla="*/ 0 w 130"/>
                <a:gd name="T25" fmla="*/ 13 h 108"/>
                <a:gd name="T26" fmla="*/ 0 w 130"/>
                <a:gd name="T27" fmla="*/ 82 h 108"/>
                <a:gd name="T28" fmla="*/ 13 w 130"/>
                <a:gd name="T29" fmla="*/ 95 h 108"/>
                <a:gd name="T30" fmla="*/ 8 w 130"/>
                <a:gd name="T31" fmla="*/ 13 h 108"/>
                <a:gd name="T32" fmla="*/ 13 w 130"/>
                <a:gd name="T33" fmla="*/ 8 h 108"/>
                <a:gd name="T34" fmla="*/ 117 w 130"/>
                <a:gd name="T35" fmla="*/ 8 h 108"/>
                <a:gd name="T36" fmla="*/ 122 w 130"/>
                <a:gd name="T37" fmla="*/ 13 h 108"/>
                <a:gd name="T38" fmla="*/ 122 w 130"/>
                <a:gd name="T39" fmla="*/ 82 h 108"/>
                <a:gd name="T40" fmla="*/ 117 w 130"/>
                <a:gd name="T41" fmla="*/ 87 h 108"/>
                <a:gd name="T42" fmla="*/ 57 w 130"/>
                <a:gd name="T43" fmla="*/ 87 h 108"/>
                <a:gd name="T44" fmla="*/ 55 w 130"/>
                <a:gd name="T45" fmla="*/ 87 h 108"/>
                <a:gd name="T46" fmla="*/ 31 w 130"/>
                <a:gd name="T47" fmla="*/ 98 h 108"/>
                <a:gd name="T48" fmla="*/ 30 w 130"/>
                <a:gd name="T49" fmla="*/ 90 h 108"/>
                <a:gd name="T50" fmla="*/ 26 w 130"/>
                <a:gd name="T51" fmla="*/ 87 h 108"/>
                <a:gd name="T52" fmla="*/ 13 w 130"/>
                <a:gd name="T53" fmla="*/ 87 h 108"/>
                <a:gd name="T54" fmla="*/ 8 w 130"/>
                <a:gd name="T55" fmla="*/ 82 h 108"/>
                <a:gd name="T56" fmla="*/ 8 w 130"/>
                <a:gd name="T57" fmla="*/ 1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" h="108">
                  <a:moveTo>
                    <a:pt x="13" y="95"/>
                  </a:moveTo>
                  <a:cubicBezTo>
                    <a:pt x="23" y="95"/>
                    <a:pt x="23" y="95"/>
                    <a:pt x="23" y="95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105"/>
                    <a:pt x="24" y="106"/>
                    <a:pt x="26" y="107"/>
                  </a:cubicBezTo>
                  <a:cubicBezTo>
                    <a:pt x="26" y="107"/>
                    <a:pt x="27" y="108"/>
                    <a:pt x="28" y="108"/>
                  </a:cubicBezTo>
                  <a:cubicBezTo>
                    <a:pt x="28" y="108"/>
                    <a:pt x="29" y="108"/>
                    <a:pt x="29" y="107"/>
                  </a:cubicBezTo>
                  <a:cubicBezTo>
                    <a:pt x="57" y="95"/>
                    <a:pt x="57" y="95"/>
                    <a:pt x="57" y="95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24" y="95"/>
                    <a:pt x="130" y="89"/>
                    <a:pt x="130" y="82"/>
                  </a:cubicBezTo>
                  <a:cubicBezTo>
                    <a:pt x="130" y="13"/>
                    <a:pt x="130" y="13"/>
                    <a:pt x="130" y="13"/>
                  </a:cubicBezTo>
                  <a:cubicBezTo>
                    <a:pt x="130" y="6"/>
                    <a:pt x="124" y="0"/>
                    <a:pt x="11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9"/>
                    <a:pt x="6" y="95"/>
                    <a:pt x="13" y="95"/>
                  </a:cubicBezTo>
                  <a:close/>
                  <a:moveTo>
                    <a:pt x="8" y="13"/>
                  </a:moveTo>
                  <a:cubicBezTo>
                    <a:pt x="8" y="11"/>
                    <a:pt x="10" y="8"/>
                    <a:pt x="13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20" y="8"/>
                    <a:pt x="122" y="11"/>
                    <a:pt x="122" y="1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2" y="85"/>
                    <a:pt x="120" y="87"/>
                    <a:pt x="117" y="87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6" y="87"/>
                    <a:pt x="56" y="87"/>
                    <a:pt x="55" y="87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0" y="88"/>
                    <a:pt x="28" y="87"/>
                    <a:pt x="26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0" y="87"/>
                    <a:pt x="8" y="85"/>
                    <a:pt x="8" y="82"/>
                  </a:cubicBezTo>
                  <a:lnTo>
                    <a:pt x="8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84" name="Freeform 23">
              <a:extLst>
                <a:ext uri="{FF2B5EF4-FFF2-40B4-BE49-F238E27FC236}">
                  <a16:creationId xmlns:a16="http://schemas.microsoft.com/office/drawing/2014/main" id="{3B88DA13-ED4E-019B-AEE4-2F8290F9F8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643188" y="1893888"/>
              <a:ext cx="358775" cy="177800"/>
            </a:xfrm>
            <a:custGeom>
              <a:avLst/>
              <a:gdLst>
                <a:gd name="T0" fmla="*/ 4 w 95"/>
                <a:gd name="T1" fmla="*/ 47 h 47"/>
                <a:gd name="T2" fmla="*/ 10 w 95"/>
                <a:gd name="T3" fmla="*/ 47 h 47"/>
                <a:gd name="T4" fmla="*/ 26 w 95"/>
                <a:gd name="T5" fmla="*/ 47 h 47"/>
                <a:gd name="T6" fmla="*/ 39 w 95"/>
                <a:gd name="T7" fmla="*/ 47 h 47"/>
                <a:gd name="T8" fmla="*/ 56 w 95"/>
                <a:gd name="T9" fmla="*/ 47 h 47"/>
                <a:gd name="T10" fmla="*/ 69 w 95"/>
                <a:gd name="T11" fmla="*/ 47 h 47"/>
                <a:gd name="T12" fmla="*/ 85 w 95"/>
                <a:gd name="T13" fmla="*/ 47 h 47"/>
                <a:gd name="T14" fmla="*/ 91 w 95"/>
                <a:gd name="T15" fmla="*/ 47 h 47"/>
                <a:gd name="T16" fmla="*/ 95 w 95"/>
                <a:gd name="T17" fmla="*/ 43 h 47"/>
                <a:gd name="T18" fmla="*/ 91 w 95"/>
                <a:gd name="T19" fmla="*/ 39 h 47"/>
                <a:gd name="T20" fmla="*/ 89 w 95"/>
                <a:gd name="T21" fmla="*/ 39 h 47"/>
                <a:gd name="T22" fmla="*/ 89 w 95"/>
                <a:gd name="T23" fmla="*/ 4 h 47"/>
                <a:gd name="T24" fmla="*/ 85 w 95"/>
                <a:gd name="T25" fmla="*/ 0 h 47"/>
                <a:gd name="T26" fmla="*/ 69 w 95"/>
                <a:gd name="T27" fmla="*/ 0 h 47"/>
                <a:gd name="T28" fmla="*/ 65 w 95"/>
                <a:gd name="T29" fmla="*/ 4 h 47"/>
                <a:gd name="T30" fmla="*/ 65 w 95"/>
                <a:gd name="T31" fmla="*/ 39 h 47"/>
                <a:gd name="T32" fmla="*/ 60 w 95"/>
                <a:gd name="T33" fmla="*/ 39 h 47"/>
                <a:gd name="T34" fmla="*/ 60 w 95"/>
                <a:gd name="T35" fmla="*/ 14 h 47"/>
                <a:gd name="T36" fmla="*/ 56 w 95"/>
                <a:gd name="T37" fmla="*/ 10 h 47"/>
                <a:gd name="T38" fmla="*/ 39 w 95"/>
                <a:gd name="T39" fmla="*/ 10 h 47"/>
                <a:gd name="T40" fmla="*/ 35 w 95"/>
                <a:gd name="T41" fmla="*/ 14 h 47"/>
                <a:gd name="T42" fmla="*/ 35 w 95"/>
                <a:gd name="T43" fmla="*/ 39 h 47"/>
                <a:gd name="T44" fmla="*/ 30 w 95"/>
                <a:gd name="T45" fmla="*/ 39 h 47"/>
                <a:gd name="T46" fmla="*/ 30 w 95"/>
                <a:gd name="T47" fmla="*/ 20 h 47"/>
                <a:gd name="T48" fmla="*/ 26 w 95"/>
                <a:gd name="T49" fmla="*/ 16 h 47"/>
                <a:gd name="T50" fmla="*/ 10 w 95"/>
                <a:gd name="T51" fmla="*/ 16 h 47"/>
                <a:gd name="T52" fmla="*/ 6 w 95"/>
                <a:gd name="T53" fmla="*/ 20 h 47"/>
                <a:gd name="T54" fmla="*/ 6 w 95"/>
                <a:gd name="T55" fmla="*/ 39 h 47"/>
                <a:gd name="T56" fmla="*/ 4 w 95"/>
                <a:gd name="T57" fmla="*/ 39 h 47"/>
                <a:gd name="T58" fmla="*/ 0 w 95"/>
                <a:gd name="T59" fmla="*/ 43 h 47"/>
                <a:gd name="T60" fmla="*/ 4 w 95"/>
                <a:gd name="T61" fmla="*/ 47 h 47"/>
                <a:gd name="T62" fmla="*/ 73 w 95"/>
                <a:gd name="T63" fmla="*/ 8 h 47"/>
                <a:gd name="T64" fmla="*/ 81 w 95"/>
                <a:gd name="T65" fmla="*/ 8 h 47"/>
                <a:gd name="T66" fmla="*/ 81 w 95"/>
                <a:gd name="T67" fmla="*/ 39 h 47"/>
                <a:gd name="T68" fmla="*/ 73 w 95"/>
                <a:gd name="T69" fmla="*/ 39 h 47"/>
                <a:gd name="T70" fmla="*/ 73 w 95"/>
                <a:gd name="T71" fmla="*/ 8 h 47"/>
                <a:gd name="T72" fmla="*/ 43 w 95"/>
                <a:gd name="T73" fmla="*/ 18 h 47"/>
                <a:gd name="T74" fmla="*/ 52 w 95"/>
                <a:gd name="T75" fmla="*/ 18 h 47"/>
                <a:gd name="T76" fmla="*/ 52 w 95"/>
                <a:gd name="T77" fmla="*/ 39 h 47"/>
                <a:gd name="T78" fmla="*/ 43 w 95"/>
                <a:gd name="T79" fmla="*/ 39 h 47"/>
                <a:gd name="T80" fmla="*/ 43 w 95"/>
                <a:gd name="T81" fmla="*/ 18 h 47"/>
                <a:gd name="T82" fmla="*/ 14 w 95"/>
                <a:gd name="T83" fmla="*/ 24 h 47"/>
                <a:gd name="T84" fmla="*/ 22 w 95"/>
                <a:gd name="T85" fmla="*/ 24 h 47"/>
                <a:gd name="T86" fmla="*/ 22 w 95"/>
                <a:gd name="T87" fmla="*/ 39 h 47"/>
                <a:gd name="T88" fmla="*/ 14 w 95"/>
                <a:gd name="T89" fmla="*/ 39 h 47"/>
                <a:gd name="T90" fmla="*/ 14 w 95"/>
                <a:gd name="T91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" h="47">
                  <a:moveTo>
                    <a:pt x="4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3" y="47"/>
                    <a:pt x="95" y="45"/>
                    <a:pt x="95" y="43"/>
                  </a:cubicBezTo>
                  <a:cubicBezTo>
                    <a:pt x="95" y="41"/>
                    <a:pt x="93" y="39"/>
                    <a:pt x="91" y="39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9" y="2"/>
                    <a:pt x="88" y="0"/>
                    <a:pt x="85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6" y="0"/>
                    <a:pt x="65" y="2"/>
                    <a:pt x="65" y="4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2"/>
                    <a:pt x="58" y="10"/>
                    <a:pt x="56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7" y="10"/>
                    <a:pt x="35" y="12"/>
                    <a:pt x="35" y="14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17"/>
                    <a:pt x="29" y="16"/>
                    <a:pt x="26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7" y="16"/>
                    <a:pt x="6" y="17"/>
                    <a:pt x="6" y="20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39"/>
                    <a:pt x="0" y="41"/>
                    <a:pt x="0" y="43"/>
                  </a:cubicBezTo>
                  <a:cubicBezTo>
                    <a:pt x="0" y="45"/>
                    <a:pt x="2" y="47"/>
                    <a:pt x="4" y="47"/>
                  </a:cubicBezTo>
                  <a:close/>
                  <a:moveTo>
                    <a:pt x="73" y="8"/>
                  </a:moveTo>
                  <a:cubicBezTo>
                    <a:pt x="81" y="8"/>
                    <a:pt x="81" y="8"/>
                    <a:pt x="81" y="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73" y="39"/>
                    <a:pt x="73" y="39"/>
                    <a:pt x="73" y="39"/>
                  </a:cubicBezTo>
                  <a:lnTo>
                    <a:pt x="73" y="8"/>
                  </a:lnTo>
                  <a:close/>
                  <a:moveTo>
                    <a:pt x="43" y="18"/>
                  </a:moveTo>
                  <a:cubicBezTo>
                    <a:pt x="52" y="18"/>
                    <a:pt x="52" y="18"/>
                    <a:pt x="52" y="18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43" y="39"/>
                    <a:pt x="43" y="39"/>
                    <a:pt x="43" y="39"/>
                  </a:cubicBezTo>
                  <a:lnTo>
                    <a:pt x="43" y="18"/>
                  </a:lnTo>
                  <a:close/>
                  <a:moveTo>
                    <a:pt x="14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14" y="39"/>
                    <a:pt x="14" y="39"/>
                    <a:pt x="14" y="39"/>
                  </a:cubicBezTo>
                  <a:lnTo>
                    <a:pt x="14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85" name="Freeform 24">
              <a:extLst>
                <a:ext uri="{FF2B5EF4-FFF2-40B4-BE49-F238E27FC236}">
                  <a16:creationId xmlns:a16="http://schemas.microsoft.com/office/drawing/2014/main" id="{FB02CCED-3555-7A50-E7E7-BAE0460C3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35250" y="2640013"/>
              <a:ext cx="68263" cy="30163"/>
            </a:xfrm>
            <a:custGeom>
              <a:avLst/>
              <a:gdLst>
                <a:gd name="T0" fmla="*/ 14 w 18"/>
                <a:gd name="T1" fmla="*/ 8 h 8"/>
                <a:gd name="T2" fmla="*/ 4 w 18"/>
                <a:gd name="T3" fmla="*/ 8 h 8"/>
                <a:gd name="T4" fmla="*/ 0 w 18"/>
                <a:gd name="T5" fmla="*/ 4 h 8"/>
                <a:gd name="T6" fmla="*/ 4 w 18"/>
                <a:gd name="T7" fmla="*/ 0 h 8"/>
                <a:gd name="T8" fmla="*/ 14 w 18"/>
                <a:gd name="T9" fmla="*/ 0 h 8"/>
                <a:gd name="T10" fmla="*/ 18 w 18"/>
                <a:gd name="T11" fmla="*/ 4 h 8"/>
                <a:gd name="T12" fmla="*/ 14 w 1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8">
                  <a:moveTo>
                    <a:pt x="1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18" y="2"/>
                    <a:pt x="18" y="4"/>
                  </a:cubicBezTo>
                  <a:cubicBezTo>
                    <a:pt x="18" y="6"/>
                    <a:pt x="17" y="8"/>
                    <a:pt x="1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86" name="Freeform 25">
              <a:extLst>
                <a:ext uri="{FF2B5EF4-FFF2-40B4-BE49-F238E27FC236}">
                  <a16:creationId xmlns:a16="http://schemas.microsoft.com/office/drawing/2014/main" id="{C0DCD9E0-C780-1982-87C4-6EE863D3A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-2401888" y="2635250"/>
              <a:ext cx="38100" cy="34925"/>
            </a:xfrm>
            <a:custGeom>
              <a:avLst/>
              <a:gdLst>
                <a:gd name="T0" fmla="*/ 5 w 10"/>
                <a:gd name="T1" fmla="*/ 9 h 9"/>
                <a:gd name="T2" fmla="*/ 2 w 10"/>
                <a:gd name="T3" fmla="*/ 7 h 9"/>
                <a:gd name="T4" fmla="*/ 3 w 10"/>
                <a:gd name="T5" fmla="*/ 1 h 9"/>
                <a:gd name="T6" fmla="*/ 3 w 10"/>
                <a:gd name="T7" fmla="*/ 1 h 9"/>
                <a:gd name="T8" fmla="*/ 8 w 10"/>
                <a:gd name="T9" fmla="*/ 3 h 9"/>
                <a:gd name="T10" fmla="*/ 7 w 10"/>
                <a:gd name="T11" fmla="*/ 8 h 9"/>
                <a:gd name="T12" fmla="*/ 5 w 10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5" y="9"/>
                  </a:moveTo>
                  <a:cubicBezTo>
                    <a:pt x="4" y="9"/>
                    <a:pt x="2" y="8"/>
                    <a:pt x="2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10" y="5"/>
                    <a:pt x="9" y="7"/>
                    <a:pt x="7" y="8"/>
                  </a:cubicBezTo>
                  <a:cubicBezTo>
                    <a:pt x="6" y="9"/>
                    <a:pt x="6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  <p:sp>
          <p:nvSpPr>
            <p:cNvPr id="87" name="Freeform 26">
              <a:extLst>
                <a:ext uri="{FF2B5EF4-FFF2-40B4-BE49-F238E27FC236}">
                  <a16:creationId xmlns:a16="http://schemas.microsoft.com/office/drawing/2014/main" id="{AAB745A8-3C6C-7BD1-0575-D6DC7ADAB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344738" y="2635250"/>
              <a:ext cx="34925" cy="34925"/>
            </a:xfrm>
            <a:custGeom>
              <a:avLst/>
              <a:gdLst>
                <a:gd name="T0" fmla="*/ 5 w 9"/>
                <a:gd name="T1" fmla="*/ 9 h 9"/>
                <a:gd name="T2" fmla="*/ 1 w 9"/>
                <a:gd name="T3" fmla="*/ 7 h 9"/>
                <a:gd name="T4" fmla="*/ 2 w 9"/>
                <a:gd name="T5" fmla="*/ 1 h 9"/>
                <a:gd name="T6" fmla="*/ 2 w 9"/>
                <a:gd name="T7" fmla="*/ 1 h 9"/>
                <a:gd name="T8" fmla="*/ 8 w 9"/>
                <a:gd name="T9" fmla="*/ 3 h 9"/>
                <a:gd name="T10" fmla="*/ 7 w 9"/>
                <a:gd name="T11" fmla="*/ 8 h 9"/>
                <a:gd name="T12" fmla="*/ 5 w 9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cubicBezTo>
                    <a:pt x="3" y="9"/>
                    <a:pt x="2" y="8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5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HN"/>
            </a:p>
          </p:txBody>
        </p:sp>
      </p:grpSp>
      <p:sp>
        <p:nvSpPr>
          <p:cNvPr id="88" name="TextBox 8">
            <a:extLst>
              <a:ext uri="{FF2B5EF4-FFF2-40B4-BE49-F238E27FC236}">
                <a16:creationId xmlns:a16="http://schemas.microsoft.com/office/drawing/2014/main" id="{FB467297-09E5-2A14-60F3-E207599DF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0654" y="3745566"/>
            <a:ext cx="23749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9" name="TextBox 8">
            <a:extLst>
              <a:ext uri="{FF2B5EF4-FFF2-40B4-BE49-F238E27FC236}">
                <a16:creationId xmlns:a16="http://schemas.microsoft.com/office/drawing/2014/main" id="{E70B708F-3721-7019-1543-E5C1B3D28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1562" y="3718565"/>
            <a:ext cx="23749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0" name="TextBox 8">
            <a:extLst>
              <a:ext uri="{FF2B5EF4-FFF2-40B4-BE49-F238E27FC236}">
                <a16:creationId xmlns:a16="http://schemas.microsoft.com/office/drawing/2014/main" id="{7FFE2D92-35CD-765C-2B9F-06E7158F9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2470" y="3780234"/>
            <a:ext cx="23749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r>
              <a:rPr lang="es-ES" altLang="x-none" sz="1200" b="0" dirty="0">
                <a:solidFill>
                  <a:srgbClr val="1829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personalizar todo lo que vea en este cuadro de texto.</a:t>
            </a:r>
          </a:p>
          <a:p>
            <a:pPr marL="171450" indent="-171450" eaLnBrk="1">
              <a:buClr>
                <a:srgbClr val="1883CB"/>
              </a:buClr>
              <a:buFont typeface="Arial" panose="020B0604020202020204" pitchFamily="34" charset="0"/>
              <a:buChar char="•"/>
              <a:defRPr/>
            </a:pPr>
            <a:endParaRPr lang="es-ES" altLang="x-none" sz="1200" b="0" dirty="0">
              <a:solidFill>
                <a:srgbClr val="18294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168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D1C6151-3492-54CB-159F-3BBDCEEC6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691F46B-4F95-0145-B44B-72BA5989A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53041"/>
            <a:ext cx="9144000" cy="1014413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GRACIAS POR SU </a:t>
            </a:r>
            <a:r>
              <a:rPr lang="es-ES" b="1" dirty="0">
                <a:solidFill>
                  <a:srgbClr val="E1A93E"/>
                </a:solidFill>
              </a:rPr>
              <a:t>ATENCIÓN</a:t>
            </a:r>
            <a:endParaRPr lang="es-EC" b="1" dirty="0">
              <a:solidFill>
                <a:srgbClr val="E1A9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1365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600</Words>
  <Application>Microsoft Office PowerPoint</Application>
  <PresentationFormat>Panorámica</PresentationFormat>
  <Paragraphs>118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Calibri</vt:lpstr>
      <vt:lpstr>Montserrat</vt:lpstr>
      <vt:lpstr>Open Sans</vt:lpstr>
      <vt:lpstr>Open Sans SemiBold</vt:lpstr>
      <vt:lpstr>Open Sans SemiBold</vt:lpstr>
      <vt:lpstr>Tema de Office</vt:lpstr>
      <vt:lpstr>TÍTULO DE LA EXPOSICIÓN</vt:lpstr>
      <vt:lpstr>Introducción</vt:lpstr>
      <vt:lpstr>Planteamiento del Problema</vt:lpstr>
      <vt:lpstr>Objetivos</vt:lpstr>
      <vt:lpstr>Variables</vt:lpstr>
      <vt:lpstr>Fundamentación Teórica</vt:lpstr>
      <vt:lpstr>Metodología</vt:lpstr>
      <vt:lpstr>Resultados de la investigación</vt:lpstr>
      <vt:lpstr>Propuesta</vt:lpstr>
      <vt:lpstr>Conclusiones</vt:lpstr>
      <vt:lpstr>Recomendaciones</vt:lpstr>
      <vt:lpstr>GRACIAS POR SU ATENCIÓN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Geovanny Jacob</dc:creator>
  <cp:lastModifiedBy>Geovanny Suárez Tomalá</cp:lastModifiedBy>
  <cp:revision>13</cp:revision>
  <dcterms:created xsi:type="dcterms:W3CDTF">2023-07-21T16:36:26Z</dcterms:created>
  <dcterms:modified xsi:type="dcterms:W3CDTF">2026-07-14T20:10:09Z</dcterms:modified>
</cp:coreProperties>
</file>