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6" r:id="rId7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D4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C4A0C8-7CF6-4C4F-8319-6311C47E1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AF62FF-B294-44F1-B6D7-E60451AA0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F3CC28-0105-4BB1-8C7C-E373E3059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8BC9-8C85-4307-BD6D-5D6317BA88C0}" type="datetimeFigureOut">
              <a:rPr lang="es-EC" smtClean="0"/>
              <a:t>6/3/2026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1B67EB-4454-4FCC-A6FE-3BE9AA616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AA7EF4-249E-453D-BF11-B514D19D6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178D-BCBE-46CD-9171-BB891336A95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3386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637695-6FC0-4AB0-B3F3-2DC866F3C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8E50449-6145-44E2-B850-1468E9707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8D51B9-CBEB-48FF-ABEF-8BA7F265D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8BC9-8C85-4307-BD6D-5D6317BA88C0}" type="datetimeFigureOut">
              <a:rPr lang="es-EC" smtClean="0"/>
              <a:t>6/3/2026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39F3F4-3B51-4C42-AE89-DE45BD345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88E31E-FA62-41ED-9170-8F05BC3AB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178D-BCBE-46CD-9171-BB891336A95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43686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E954F10-C6F3-4964-BC57-85E44C76C7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EFDFC5-A51B-4536-8CF8-AF398AAACC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32428A-C2EE-416C-A3C3-7BCF74455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8BC9-8C85-4307-BD6D-5D6317BA88C0}" type="datetimeFigureOut">
              <a:rPr lang="es-EC" smtClean="0"/>
              <a:t>6/3/2026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B7E12F-10B6-4337-B4A5-7B50D679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06A0FD-10FF-442F-8982-796BF6B5B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178D-BCBE-46CD-9171-BB891336A95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80885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F140F9-F551-404A-BC9F-C327B0E2E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0CA0E7-7686-4CDA-8674-A6B9F5905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48D831-78BE-41F9-B71E-F66CE393D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8BC9-8C85-4307-BD6D-5D6317BA88C0}" type="datetimeFigureOut">
              <a:rPr lang="es-EC" smtClean="0"/>
              <a:t>6/3/2026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E630B7-656B-43F0-9C4B-0BD412B09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58F002-86FC-46A8-AA68-093F76680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178D-BCBE-46CD-9171-BB891336A95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73427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76D84A-BE8E-4A1D-90C9-1A6B6EF5A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01B445-B0B5-40AF-9681-999CA4DF4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251E09-32B8-4C63-98F1-31CE3A208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8BC9-8C85-4307-BD6D-5D6317BA88C0}" type="datetimeFigureOut">
              <a:rPr lang="es-EC" smtClean="0"/>
              <a:t>6/3/2026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F3D520-4009-43E6-9417-3A983D836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9461DD-4A6A-4555-B7E4-A5C66318B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178D-BCBE-46CD-9171-BB891336A95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8399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58D8AA-C4B5-4008-AD55-B4699F60A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33D456-D798-4065-8A42-3AF6ABE8DF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6214ACE-74A2-4EC9-98F1-F9D5F8D4A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5B7EBCA-628C-4A17-BB67-000742DC0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8BC9-8C85-4307-BD6D-5D6317BA88C0}" type="datetimeFigureOut">
              <a:rPr lang="es-EC" smtClean="0"/>
              <a:t>6/3/2026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478AEAD-BE54-4F15-9B78-D9F828AC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8ED151-5DE0-4E68-BC42-D33B6273F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178D-BCBE-46CD-9171-BB891336A95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80946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47FE51-67BA-4C61-84BB-F24B5BDDE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851EB9D-27B5-40C7-A07D-4E5705E6A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412E573-7EB0-4292-8D19-7AB6D80F68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EEE0A23-ABF7-4091-A99B-A3A304762F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EFC018A-D5AD-4186-8685-6F7DE88747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2A7162D-D41A-4974-A18F-B27E224D9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8BC9-8C85-4307-BD6D-5D6317BA88C0}" type="datetimeFigureOut">
              <a:rPr lang="es-EC" smtClean="0"/>
              <a:t>6/3/2026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E2DCA90-0B69-4795-B31C-9612F762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406958-2483-4BC6-91EC-29B3723FD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178D-BCBE-46CD-9171-BB891336A95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49551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61E25A-7F7F-4BAA-A1BF-04D26886A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0D27FA1-FFF5-481F-99E9-0D6B6650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8BC9-8C85-4307-BD6D-5D6317BA88C0}" type="datetimeFigureOut">
              <a:rPr lang="es-EC" smtClean="0"/>
              <a:t>6/3/2026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6D26CC4-ADAD-4F4B-8089-AEB669AF0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55820BB-DC92-4BAC-AA74-32242BAF6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178D-BCBE-46CD-9171-BB891336A95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3151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813817-8730-4F11-9969-95EAD64EE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8BC9-8C85-4307-BD6D-5D6317BA88C0}" type="datetimeFigureOut">
              <a:rPr lang="es-EC" smtClean="0"/>
              <a:t>6/3/2026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1D235CA-F6EC-4AF1-B951-CECB0F482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7FEC21-7D83-43C2-89B6-6B64DA5FB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178D-BCBE-46CD-9171-BB891336A95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46989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26B25-6CF1-4DBB-833A-CD07D6583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E1D54C-7712-4407-9349-2F57D23DE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4E9C50C-30F9-447D-A3A7-96B7D0AFC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E09B87-6769-4C74-B1F4-32F0D9DA6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8BC9-8C85-4307-BD6D-5D6317BA88C0}" type="datetimeFigureOut">
              <a:rPr lang="es-EC" smtClean="0"/>
              <a:t>6/3/2026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9CA0FE-1FB2-4040-9939-2F776CFFF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734C4D-784D-45FD-995F-BD97A40E0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178D-BCBE-46CD-9171-BB891336A95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89289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90A587-86DC-499F-99F0-E6C4DC162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E94AA13-198F-4AEE-A614-5C16C5D01A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5553F1E-9661-489B-B17C-AEF34AF7E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F769B6-70B0-42CD-A543-491264858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48BC9-8C85-4307-BD6D-5D6317BA88C0}" type="datetimeFigureOut">
              <a:rPr lang="es-EC" smtClean="0"/>
              <a:t>6/3/2026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5DB1374-15C0-4F3C-ACAE-684A5F05E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26047D6-BD6E-4576-8B35-07AFAFBB4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E178D-BCBE-46CD-9171-BB891336A95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6732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A99AAB1-7B7D-4B82-8DBD-AFF0C5F08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E2B6EF-66C6-44E2-BCE2-33C300096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BF55A8-BA16-42D8-9070-E597863259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48BC9-8C85-4307-BD6D-5D6317BA88C0}" type="datetimeFigureOut">
              <a:rPr lang="es-EC" smtClean="0"/>
              <a:t>6/3/2026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9AF8AC-77F0-4EC8-8372-0630BFFA43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1E8671-C98B-43AC-A9F2-660CC38D17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E178D-BCBE-46CD-9171-BB891336A95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95667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DDE7141-DBCA-465E-A5A5-B1B290A7F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23" y="0"/>
            <a:ext cx="9796354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35E4877-DCD5-4CD4-805A-7AAC1AD25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5712"/>
            <a:ext cx="12192000" cy="257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436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E41FC17-CBA0-422C-A14B-AC8FCA63B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ADAE490-F0A2-404E-820C-BDC0111AA7F3}"/>
              </a:ext>
            </a:extLst>
          </p:cNvPr>
          <p:cNvSpPr/>
          <p:nvPr/>
        </p:nvSpPr>
        <p:spPr>
          <a:xfrm>
            <a:off x="7650086" y="1033368"/>
            <a:ext cx="4541914" cy="63610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TITULO DE LA INVESTIGACIÓN</a:t>
            </a:r>
            <a:endParaRPr lang="es-EC" b="1" dirty="0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EB172420-49E8-4A65-AE25-6B111067A6D9}"/>
              </a:ext>
            </a:extLst>
          </p:cNvPr>
          <p:cNvSpPr/>
          <p:nvPr/>
        </p:nvSpPr>
        <p:spPr>
          <a:xfrm>
            <a:off x="410702" y="596197"/>
            <a:ext cx="1518036" cy="1510446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  <a:p>
            <a:pPr algn="ctr"/>
            <a:r>
              <a:rPr lang="es-ES" dirty="0"/>
              <a:t>Inserte Foto</a:t>
            </a:r>
            <a:endParaRPr lang="es-EC" dirty="0"/>
          </a:p>
          <a:p>
            <a:pPr algn="ctr"/>
            <a:endParaRPr lang="es-EC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DDEFBDD-A419-4B9E-AA30-982E82B8441B}"/>
              </a:ext>
            </a:extLst>
          </p:cNvPr>
          <p:cNvSpPr txBox="1"/>
          <p:nvPr/>
        </p:nvSpPr>
        <p:spPr>
          <a:xfrm>
            <a:off x="768626" y="3351627"/>
            <a:ext cx="1771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>
                <a:solidFill>
                  <a:schemeClr val="accent1">
                    <a:lumMod val="75000"/>
                  </a:schemeClr>
                </a:solidFill>
              </a:rPr>
              <a:t>Hoja de vida</a:t>
            </a:r>
            <a:endParaRPr lang="es-EC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841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E41FC17-CBA0-422C-A14B-AC8FCA63B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ADAE490-F0A2-404E-820C-BDC0111AA7F3}"/>
              </a:ext>
            </a:extLst>
          </p:cNvPr>
          <p:cNvSpPr/>
          <p:nvPr/>
        </p:nvSpPr>
        <p:spPr>
          <a:xfrm>
            <a:off x="7650086" y="1033368"/>
            <a:ext cx="4541914" cy="63610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OBJETIVO DE ESTUDIO</a:t>
            </a:r>
            <a:endParaRPr lang="es-EC" b="1" dirty="0"/>
          </a:p>
        </p:txBody>
      </p:sp>
    </p:spTree>
    <p:extLst>
      <p:ext uri="{BB962C8B-B14F-4D97-AF65-F5344CB8AC3E}">
        <p14:creationId xmlns:p14="http://schemas.microsoft.com/office/powerpoint/2010/main" val="3604694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E41FC17-CBA0-422C-A14B-AC8FCA63B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ADAE490-F0A2-404E-820C-BDC0111AA7F3}"/>
              </a:ext>
            </a:extLst>
          </p:cNvPr>
          <p:cNvSpPr/>
          <p:nvPr/>
        </p:nvSpPr>
        <p:spPr>
          <a:xfrm>
            <a:off x="7650086" y="1033368"/>
            <a:ext cx="4541914" cy="63610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METODOLOGIA DE LA INVESTIGACIÓN </a:t>
            </a:r>
            <a:endParaRPr lang="es-EC" b="1" dirty="0"/>
          </a:p>
        </p:txBody>
      </p:sp>
    </p:spTree>
    <p:extLst>
      <p:ext uri="{BB962C8B-B14F-4D97-AF65-F5344CB8AC3E}">
        <p14:creationId xmlns:p14="http://schemas.microsoft.com/office/powerpoint/2010/main" val="2869574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E41FC17-CBA0-422C-A14B-AC8FCA63B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ADAE490-F0A2-404E-820C-BDC0111AA7F3}"/>
              </a:ext>
            </a:extLst>
          </p:cNvPr>
          <p:cNvSpPr/>
          <p:nvPr/>
        </p:nvSpPr>
        <p:spPr>
          <a:xfrm>
            <a:off x="7650086" y="1033368"/>
            <a:ext cx="4541914" cy="63610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DISCUSION Y RESULTADOS </a:t>
            </a:r>
            <a:endParaRPr lang="es-EC" b="1" dirty="0"/>
          </a:p>
        </p:txBody>
      </p:sp>
    </p:spTree>
    <p:extLst>
      <p:ext uri="{BB962C8B-B14F-4D97-AF65-F5344CB8AC3E}">
        <p14:creationId xmlns:p14="http://schemas.microsoft.com/office/powerpoint/2010/main" val="228617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E41FC17-CBA0-422C-A14B-AC8FCA63B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ADAE490-F0A2-404E-820C-BDC0111AA7F3}"/>
              </a:ext>
            </a:extLst>
          </p:cNvPr>
          <p:cNvSpPr/>
          <p:nvPr/>
        </p:nvSpPr>
        <p:spPr>
          <a:xfrm>
            <a:off x="7650086" y="1033368"/>
            <a:ext cx="4541914" cy="63610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CONCLUSIONES </a:t>
            </a:r>
            <a:endParaRPr lang="es-EC" b="1" dirty="0"/>
          </a:p>
        </p:txBody>
      </p:sp>
    </p:spTree>
    <p:extLst>
      <p:ext uri="{BB962C8B-B14F-4D97-AF65-F5344CB8AC3E}">
        <p14:creationId xmlns:p14="http://schemas.microsoft.com/office/powerpoint/2010/main" val="5770574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20</Words>
  <Application>Microsoft Office PowerPoint</Application>
  <PresentationFormat>Panorámica</PresentationFormat>
  <Paragraphs>8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vanessa cardonajulio</dc:creator>
  <cp:lastModifiedBy>vanessa cardonajulio</cp:lastModifiedBy>
  <cp:revision>3</cp:revision>
  <dcterms:created xsi:type="dcterms:W3CDTF">2025-04-01T20:50:32Z</dcterms:created>
  <dcterms:modified xsi:type="dcterms:W3CDTF">2026-03-06T23:14:48Z</dcterms:modified>
</cp:coreProperties>
</file>